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2" r:id="rId3"/>
    <p:sldId id="273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69" r:id="rId14"/>
    <p:sldId id="270" r:id="rId15"/>
    <p:sldId id="275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951B4C-E71D-47C3-953B-7A49E66CC57A}" type="datetime1">
              <a:rPr lang="pl-PL" smtClean="0"/>
              <a:t>29.01.2021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104C3-E9F5-4CA7-B06F-C468484B201B}" type="datetime1">
              <a:rPr lang="pl-PL" smtClean="0"/>
              <a:t>29.01.2021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AF0B5FE-B6B9-428C-8DD3-F67FBA667806}" type="datetime1">
              <a:rPr lang="pl-PL" smtClean="0"/>
              <a:t>29.01.2021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A18235-84BE-44AD-BA13-BD35A730FBFB}" type="datetime1">
              <a:rPr lang="pl-PL" smtClean="0"/>
              <a:t>29.01.2021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B7FAD6-3A28-4146-9AA2-0365802DD587}" type="datetime1">
              <a:rPr lang="pl-PL" smtClean="0"/>
              <a:t>29.01.2021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9466F-1777-43CA-ABA8-641A28AAF006}" type="datetime1">
              <a:rPr lang="pl-PL" smtClean="0"/>
              <a:t>29.01.2021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4A49ABD-671B-4C2A-8992-625D1179B047}" type="datetime1">
              <a:rPr lang="pl-PL" smtClean="0"/>
              <a:t>29.01.2021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F64A7B-73CE-4A0D-B21F-1EBC66A983AC}" type="datetime1">
              <a:rPr lang="pl-PL" smtClean="0"/>
              <a:t>29.01.2021</a:t>
            </a:fld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18757-0F5F-4A95-B10C-FA77BA7D0C7F}" type="datetime1">
              <a:rPr lang="pl-PL" smtClean="0"/>
              <a:t>29.01.2021</a:t>
            </a:fld>
            <a:endParaRPr lang="en-US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710650-2149-4C69-A81F-1EB31B3AED2E}" type="datetime1">
              <a:rPr lang="pl-PL" smtClean="0"/>
              <a:t>29.01.2021</a:t>
            </a:fld>
            <a:endParaRPr lang="en-US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B04C424-9B81-4F06-BC68-5F8C19B738AF}" type="datetime1">
              <a:rPr lang="pl-PL" smtClean="0"/>
              <a:t>29.01.2021</a:t>
            </a:fld>
            <a:endParaRPr lang="en-US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A562F7A-5977-4A61-B65B-B94A0BEE4D2F}" type="datetime1">
              <a:rPr lang="pl-PL" smtClean="0"/>
              <a:t>29.01.2021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909B698-A20D-401E-B735-DAF4ED17EA6C}" type="datetime1">
              <a:rPr lang="pl-PL" smtClean="0"/>
              <a:t>29.01.2021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 przykryty czerwonym obrusem&#10;&#10;Automatycznie generowany 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-49911"/>
            <a:ext cx="12191979" cy="6857990"/>
          </a:xfrm>
          <a:prstGeom prst="rect">
            <a:avLst/>
          </a:prstGeom>
        </p:spPr>
      </p:pic>
      <p:sp>
        <p:nvSpPr>
          <p:cNvPr id="64" name="Prostokąt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ostokąt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pl-PL" sz="9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ŁOBEZ</a:t>
            </a:r>
            <a:endParaRPr lang="pl" sz="9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4" y="3796180"/>
            <a:ext cx="4775075" cy="559656"/>
          </a:xfrm>
        </p:spPr>
        <p:txBody>
          <a:bodyPr rtlCol="0">
            <a:noAutofit/>
          </a:bodyPr>
          <a:lstStyle/>
          <a:p>
            <a:pPr rtl="0"/>
            <a:r>
              <a:rPr lang="p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TOWN!</a:t>
            </a:r>
          </a:p>
        </p:txBody>
      </p:sp>
      <p:pic>
        <p:nvPicPr>
          <p:cNvPr id="7" name="Slika 5">
            <a:extLst>
              <a:ext uri="{FF2B5EF4-FFF2-40B4-BE49-F238E27FC236}">
                <a16:creationId xmlns:a16="http://schemas.microsoft.com/office/drawing/2014/main" id="{386C5B30-E506-2C40-901A-BB6EDD86FF4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6130" r="6130"/>
          <a:stretch/>
        </p:blipFill>
        <p:spPr>
          <a:xfrm>
            <a:off x="8146286" y="1056458"/>
            <a:ext cx="2822390" cy="18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6268DBC-15DA-4A6F-9CB2-82E3D96B0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95" y="3337737"/>
            <a:ext cx="2981574" cy="203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432DD0-B35C-4325-9AEE-F2F1899C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01EB9A-07B2-43CF-A324-BF54E40A6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8" y="896510"/>
            <a:ext cx="6851373" cy="513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AC0DC28-F4F3-4AE7-A7E0-55986B2D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15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BAB073A-29B7-427A-B75A-F1614019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B5736A-45B3-4196-80DA-0114C7207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7" y="628153"/>
            <a:ext cx="5500979" cy="41257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38827A5-C190-4812-89D8-51418C520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9164"/>
            <a:ext cx="5500978" cy="412573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F74CE6C-6256-4301-90A3-9FE421D02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3865" y="3180214"/>
            <a:ext cx="1390769" cy="505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4BF0B9B-0586-4B37-B580-CC6D2BE7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0618" y="-1372616"/>
            <a:ext cx="1390769" cy="505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C130C37-5341-4F32-9310-2D212641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85F3EF9-2A56-4883-92A3-4CD9CF64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91" y="361985"/>
            <a:ext cx="3098261" cy="61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5B7F643-B215-4198-96C3-95BE6C1AD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01" y="2659266"/>
            <a:ext cx="4744872" cy="355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7264A61-5F1C-4E29-9CF5-B6BFA32CE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9" y="640080"/>
            <a:ext cx="4203115" cy="3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58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7EA957A-7F42-4AAE-8575-C8C04C7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C8442B-8E0C-43C5-BB47-CAE0F5102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2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FDF677-3E77-4E2A-806F-4C60213ED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50" y="882558"/>
            <a:ext cx="6790510" cy="509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82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68F741F-05B4-40FB-8076-D7BE325A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80C653-F72D-4325-9529-4D167625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7" y="655982"/>
            <a:ext cx="7394715" cy="554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3C8BE00-BE1B-44B0-BEBA-7AD5E2D88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13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C38AD4C-D3C0-4838-9561-3BD4ED5E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B4C81E-EAAD-4D14-82C4-399C17D6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9" y="361985"/>
            <a:ext cx="3098261" cy="61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022935-CF87-4379-9242-131B6B468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0" y="1404285"/>
            <a:ext cx="4448313" cy="333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1D436F-C08F-4F25-8DEC-D5B5FDDBA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31" y="3180558"/>
            <a:ext cx="3805976" cy="285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AA22C1-0807-43F3-9E87-893A5CADF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457200"/>
            <a:ext cx="3634533" cy="272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49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08AC020-29D5-4C38-88E3-38D2B01A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05EFE4-483F-4D74-B209-A2BFC5C59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4" y="600860"/>
            <a:ext cx="4214192" cy="316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461825-8DCE-40EB-8355-57FE2A9F8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81" y="755374"/>
            <a:ext cx="3564835" cy="267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CDE801-2B2D-4D3E-8CF6-821FB7679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5" y="3240156"/>
            <a:ext cx="4214192" cy="316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A4E2C89-04F4-4DEE-BD64-8435CAE46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91" y="361985"/>
            <a:ext cx="3098261" cy="61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22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EAD603D-F020-451B-8F1E-A66BCEC1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5D9F69-7FA7-4529-A70A-D9E920B5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88" y="584090"/>
            <a:ext cx="3793213" cy="284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0B0F7C0-9D5E-4A3C-89F2-F5FD976C6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92" y="3373009"/>
            <a:ext cx="3793215" cy="284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7674CC6-9D6D-43AF-8626-912F71BFC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" y="319908"/>
            <a:ext cx="3098261" cy="61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06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F5D2362-E6DA-4763-8BAE-C2BD793A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99613E-FFC1-45BD-B408-BC4DE7C1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914399"/>
            <a:ext cx="6997148" cy="52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40B788-806E-4FBF-8BFB-5E246C552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191" y="361985"/>
            <a:ext cx="3098261" cy="61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78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693BCA5-72E5-4F48-8AA1-CE8DBBF6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AEE705-BB76-46AB-9E97-DF1856EDF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79" y="636104"/>
            <a:ext cx="7198581" cy="539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7F5449E-F67D-4D58-99D5-DF3608CC4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8" y="370945"/>
            <a:ext cx="3098261" cy="613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20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085AC1F-AFC6-4F50-8A4F-23AF5203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0B07D4-97B8-428B-A6AB-6003AE31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5" y="736968"/>
            <a:ext cx="7178751" cy="538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D681B5-3B25-4968-98C0-3FED46BB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8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93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5557752-69B0-442A-9741-C300D730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4DE8D0-CA8C-4A27-A711-B24FD28AD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05" y="695738"/>
            <a:ext cx="7368208" cy="552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2460D1D-D0AB-45AE-82BF-8CDB46F93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76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32AE081-0762-4734-A941-CA99EAB2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E9AE2F-C85B-48B5-B935-45563D47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00708"/>
            <a:ext cx="7275445" cy="54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B96759A-0A7B-447C-BCD8-EBE5D1E5A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8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6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F7F1B3D-D2F7-4A03-9229-33B0613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51D0F-BCAF-4011-8C9C-FB7045B8D4FB}" type="datetime1">
              <a:rPr lang="pl-PL" smtClean="0"/>
              <a:t>29.01.2021</a:t>
            </a:fld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FE7B0F0-5830-4040-9821-C53866EB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337055"/>
            <a:ext cx="3123445" cy="618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92A41DF-6984-41BD-8E4F-80554C74C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37" y="863710"/>
            <a:ext cx="6840772" cy="513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14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7_TF56410444" id="{A0D5D619-BEC2-4BE2-A202-DE86F543F73B}" vid="{6262031E-7301-4465-9BD2-05F83B2C7BB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{FBEFEFDA-D501-41AE-9AED-5372EB6A74CF}tf56410444_win32</Template>
  <TotalTime>22</TotalTime>
  <Words>18</Words>
  <Application>Microsoft Office PowerPoint</Application>
  <PresentationFormat>Panoramiczny</PresentationFormat>
  <Paragraphs>16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Avenir Next LT Pro</vt:lpstr>
      <vt:lpstr>Avenir Next LT Pro Light</vt:lpstr>
      <vt:lpstr>Calibri</vt:lpstr>
      <vt:lpstr>Garamond</vt:lpstr>
      <vt:lpstr>SavonVTI</vt:lpstr>
      <vt:lpstr>ŁOBEZ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ŁOBEZ</dc:title>
  <dc:creator>Agnieszka Buksa</dc:creator>
  <cp:lastModifiedBy>Agnieszka Buksa</cp:lastModifiedBy>
  <cp:revision>5</cp:revision>
  <dcterms:created xsi:type="dcterms:W3CDTF">2021-01-24T14:10:49Z</dcterms:created>
  <dcterms:modified xsi:type="dcterms:W3CDTF">2021-01-29T19:58:06Z</dcterms:modified>
</cp:coreProperties>
</file>