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8" r:id="rId5"/>
    <p:sldMasterId id="214748368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6858000" cx="9144000"/>
  <p:notesSz cx="6858000" cy="9144000"/>
  <p:embeddedFontLst>
    <p:embeddedFont>
      <p:font typeface="Arial Black"/>
      <p:regular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59" roundtripDataSignature="AMtx7mjnyT4DZ4VCkZy7JzLHrNMt/DFa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customschemas.google.com/relationships/presentationmetadata" Target="metadata"/><Relationship Id="rId14" Type="http://schemas.openxmlformats.org/officeDocument/2006/relationships/slide" Target="slides/slide7.xml"/><Relationship Id="rId58" Type="http://schemas.openxmlformats.org/officeDocument/2006/relationships/font" Target="fonts/ArialBlack-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n.wikipedia.org/wiki/Izmir_Province" TargetMode="External"/><Relationship Id="rId3" Type="http://schemas.openxmlformats.org/officeDocument/2006/relationships/hyperlink" Target="http://en.wikipedia.org/wiki/Temple_of_Artemis" TargetMode="External"/><Relationship Id="rId4" Type="http://schemas.openxmlformats.org/officeDocument/2006/relationships/hyperlink" Target="http://en.wikipedia.org/wiki/Wonders_of_the_World"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6" name="Google Shape;32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98" name="Google Shape;39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5" name="Google Shape;405;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tr-TR"/>
              <a:t>The Gulf of İzmir is on the Aegean Coast and it is an important Turkish Seaport.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3" name="Google Shape;413;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tr-TR"/>
              <a:t>You can see the famous clock tower in the centre of Izmir which is 109 years old. It has become a symbol of İzmir.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4" name="Google Shape;42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tr-TR"/>
              <a:t>Ephesus was an ancient Greek city, and later a major Roman city, which is not far away form  </a:t>
            </a:r>
            <a:r>
              <a:rPr lang="tr-TR" u="sng">
                <a:solidFill>
                  <a:schemeClr val="hlink"/>
                </a:solidFill>
                <a:hlinkClick r:id="rId2"/>
              </a:rPr>
              <a:t>Izmir </a:t>
            </a:r>
            <a:r>
              <a:rPr lang="tr-TR"/>
              <a:t> The city was famous for the </a:t>
            </a:r>
            <a:r>
              <a:rPr lang="tr-TR" u="sng">
                <a:solidFill>
                  <a:schemeClr val="hlink"/>
                </a:solidFill>
                <a:hlinkClick r:id="rId3"/>
              </a:rPr>
              <a:t>Temple of Artemis</a:t>
            </a:r>
            <a:r>
              <a:rPr lang="tr-TR"/>
              <a:t> (completed around 550 BC), one of the </a:t>
            </a:r>
            <a:r>
              <a:rPr lang="tr-TR" u="sng">
                <a:solidFill>
                  <a:schemeClr val="hlink"/>
                </a:solidFill>
                <a:hlinkClick r:id="rId4"/>
              </a:rPr>
              <a:t>Seven Wonders of the Ancient World</a:t>
            </a:r>
            <a:r>
              <a:rPr lang="tr-T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3" name="Google Shape;43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tr-TR"/>
              <a:t>The House of Virgin Mary is a Christian an Muslim Temple which is believed by many people that Mary the mother of Jesus was taken to this house and lived there.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43" name="Google Shape;443;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b5a56a4136_0_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b5a56a4136_0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b5a56a4136_0_2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b5a56a4136_0_2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3" name="Google Shape;33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b5a56a4136_0_3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b5a56a4136_0_3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b5a56a4136_0_4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b5a56a4136_0_4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b5a56a4136_0_6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b5a56a4136_0_6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bc92e7af0e_1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bc92e7af0e_1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bc92e7af0e_1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b5a56a4136_0_7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b5a56a4136_0_7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b5a56a4136_0_9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b5a56a4136_0_9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b5a56a4136_0_11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b5a56a4136_0_1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bc92e7af0e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bc92e7af0e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bc92e7af0e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bc92e7af0e_1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bc92e7af0e_1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gbc92e7af0e_1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bc92e7af0e_1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bc92e7af0e_1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bc92e7af0e_1_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bc92e7af0e_1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bc92e7af0e_1_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bc92e7af0e_1_1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bcb0872863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bcb0872863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bcb0872863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bc92e7af0e_1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bc92e7af0e_1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bc92e7af0e_1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bc92e7af0e_1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bc92e7af0e_1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bc92e7af0e_1_3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bc92e7af0e_1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bc92e7af0e_1_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bc92e7af0e_1_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25" name="Google Shape;625;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b97f5a1ce8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b97f5a1ce8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gb97f5a1ce8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b97f596a7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b97f596a7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b97f596a75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b97f5a1ce8_2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b97f5a1ce8_2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gb97f5a1ce8_2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200"/>
              <a:buFont typeface="Calibri"/>
              <a:buNone/>
            </a:pPr>
            <a:r>
              <a:rPr b="1" lang="tr-TR"/>
              <a:t>Istanbul where the two continents meet each other. It’s the only city in the world built on two continents between Europe and Asia connecting the Black Sea and Marmara Sea. </a:t>
            </a:r>
            <a:endParaRPr b="1"/>
          </a:p>
          <a:p>
            <a:pPr indent="0" lvl="0" marL="0" rtl="0" algn="l">
              <a:spcBef>
                <a:spcPts val="0"/>
              </a:spcBef>
              <a:spcAft>
                <a:spcPts val="0"/>
              </a:spcAft>
              <a:buNone/>
            </a:pPr>
            <a:r>
              <a:t/>
            </a:r>
            <a:endParaRPr/>
          </a:p>
        </p:txBody>
      </p:sp>
      <p:sp>
        <p:nvSpPr>
          <p:cNvPr id="351" name="Google Shape;35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b97f5a1ce8_2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b97f5a1ce8_2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gb97f5a1ce8_2_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b97f5a1ce8_2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b97f5a1ce8_2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gb97f5a1ce8_2_4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b97f5a1ce8_2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b97f5a1ce8_2_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gb97f5a1ce8_2_5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79865f36a5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79865f36a5_0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79865f36a5_0_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79865f36a5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79865f36a5_0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79865f36a5_0_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bc92e7af0e_1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bc92e7af0e_1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gbc92e7af0e_1_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79865f36a5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79865f36a5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g79865f36a5_3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bc92e7af0e_1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bc92e7af0e_1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gbc92e7af0e_1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baac94cafe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baac94cafe_1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baac94cafe_1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baac94cafe_2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baac94cafe_2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gbaac94cafe_2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9" name="Google Shape;359;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tr-TR"/>
              <a:t>Ankara is the capital city of Turkey, this is Anıtkabir where Atatürk is buried.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79865f36a5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79865f36a5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g79865f36a5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6" name="Google Shape;37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tr-TR"/>
              <a:t>İzmir where we live and which has a history of 5000 years and its old name was Smyrna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243ed08121161d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243ed08121161d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3243ed08121161d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 Bilgisi" type="secHead">
  <p:cSld name="SECTION_HEADER">
    <p:spTree>
      <p:nvGrpSpPr>
        <p:cNvPr id="16" name="Shape 16"/>
        <p:cNvGrpSpPr/>
        <p:nvPr/>
      </p:nvGrpSpPr>
      <p:grpSpPr>
        <a:xfrm>
          <a:off x="0" y="0"/>
          <a:ext cx="0" cy="0"/>
          <a:chOff x="0" y="0"/>
          <a:chExt cx="0" cy="0"/>
        </a:xfrm>
      </p:grpSpPr>
      <p:pic>
        <p:nvPicPr>
          <p:cNvPr descr="Droplets-SD-Content-R1d.png" id="17" name="Google Shape;17;p6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8" name="Google Shape;18;p60"/>
          <p:cNvSpPr txBox="1"/>
          <p:nvPr>
            <p:ph type="title"/>
          </p:nvPr>
        </p:nvSpPr>
        <p:spPr>
          <a:xfrm>
            <a:off x="685331" y="828564"/>
            <a:ext cx="7763814" cy="273681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60"/>
          <p:cNvSpPr txBox="1"/>
          <p:nvPr>
            <p:ph idx="1" type="body"/>
          </p:nvPr>
        </p:nvSpPr>
        <p:spPr>
          <a:xfrm>
            <a:off x="685331" y="3657458"/>
            <a:ext cx="7763814" cy="13681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000"/>
              <a:buNone/>
              <a:defRPr sz="2000">
                <a:solidFill>
                  <a:srgbClr val="7F7F7F"/>
                </a:solidFill>
              </a:defRPr>
            </a:lvl1pPr>
            <a:lvl2pPr indent="-228600" lvl="1" marL="914400" algn="l">
              <a:lnSpc>
                <a:spcPct val="120000"/>
              </a:lnSpc>
              <a:spcBef>
                <a:spcPts val="500"/>
              </a:spcBef>
              <a:spcAft>
                <a:spcPts val="0"/>
              </a:spcAft>
              <a:buSzPts val="2000"/>
              <a:buNone/>
              <a:defRPr sz="2000">
                <a:solidFill>
                  <a:srgbClr val="888888"/>
                </a:solidFill>
              </a:defRPr>
            </a:lvl2pPr>
            <a:lvl3pPr indent="-228600" lvl="2" marL="1371600" algn="l">
              <a:lnSpc>
                <a:spcPct val="120000"/>
              </a:lnSpc>
              <a:spcBef>
                <a:spcPts val="500"/>
              </a:spcBef>
              <a:spcAft>
                <a:spcPts val="0"/>
              </a:spcAft>
              <a:buSzPts val="1800"/>
              <a:buNone/>
              <a:defRPr sz="1800">
                <a:solidFill>
                  <a:srgbClr val="888888"/>
                </a:solidFill>
              </a:defRPr>
            </a:lvl3pPr>
            <a:lvl4pPr indent="-228600" lvl="3" marL="1828800" algn="l">
              <a:lnSpc>
                <a:spcPct val="120000"/>
              </a:lnSpc>
              <a:spcBef>
                <a:spcPts val="500"/>
              </a:spcBef>
              <a:spcAft>
                <a:spcPts val="0"/>
              </a:spcAft>
              <a:buSzPts val="1600"/>
              <a:buNone/>
              <a:defRPr sz="1600">
                <a:solidFill>
                  <a:srgbClr val="888888"/>
                </a:solidFill>
              </a:defRPr>
            </a:lvl4pPr>
            <a:lvl5pPr indent="-228600" lvl="4" marL="2286000" algn="l">
              <a:lnSpc>
                <a:spcPct val="120000"/>
              </a:lnSpc>
              <a:spcBef>
                <a:spcPts val="500"/>
              </a:spcBef>
              <a:spcAft>
                <a:spcPts val="0"/>
              </a:spcAft>
              <a:buSzPts val="1600"/>
              <a:buNone/>
              <a:defRPr sz="1600">
                <a:solidFill>
                  <a:srgbClr val="888888"/>
                </a:solidFill>
              </a:defRPr>
            </a:lvl5pPr>
            <a:lvl6pPr indent="-228600" lvl="5" marL="2743200" algn="l">
              <a:lnSpc>
                <a:spcPct val="120000"/>
              </a:lnSpc>
              <a:spcBef>
                <a:spcPts val="500"/>
              </a:spcBef>
              <a:spcAft>
                <a:spcPts val="0"/>
              </a:spcAft>
              <a:buSzPts val="1600"/>
              <a:buNone/>
              <a:defRPr sz="1600">
                <a:solidFill>
                  <a:srgbClr val="888888"/>
                </a:solidFill>
              </a:defRPr>
            </a:lvl6pPr>
            <a:lvl7pPr indent="-228600" lvl="6" marL="3200400" algn="l">
              <a:lnSpc>
                <a:spcPct val="120000"/>
              </a:lnSpc>
              <a:spcBef>
                <a:spcPts val="500"/>
              </a:spcBef>
              <a:spcAft>
                <a:spcPts val="0"/>
              </a:spcAft>
              <a:buSzPts val="1600"/>
              <a:buNone/>
              <a:defRPr sz="1600">
                <a:solidFill>
                  <a:srgbClr val="888888"/>
                </a:solidFill>
              </a:defRPr>
            </a:lvl7pPr>
            <a:lvl8pPr indent="-228600" lvl="7" marL="3657600" algn="l">
              <a:lnSpc>
                <a:spcPct val="120000"/>
              </a:lnSpc>
              <a:spcBef>
                <a:spcPts val="500"/>
              </a:spcBef>
              <a:spcAft>
                <a:spcPts val="0"/>
              </a:spcAft>
              <a:buSzPts val="1600"/>
              <a:buNone/>
              <a:defRPr sz="1600">
                <a:solidFill>
                  <a:srgbClr val="888888"/>
                </a:solidFill>
              </a:defRPr>
            </a:lvl8pPr>
            <a:lvl9pPr indent="-228600" lvl="8" marL="4114800" algn="l">
              <a:lnSpc>
                <a:spcPct val="120000"/>
              </a:lnSpc>
              <a:spcBef>
                <a:spcPts val="500"/>
              </a:spcBef>
              <a:spcAft>
                <a:spcPts val="0"/>
              </a:spcAft>
              <a:buSzPts val="1600"/>
              <a:buNone/>
              <a:defRPr sz="1600">
                <a:solidFill>
                  <a:srgbClr val="888888"/>
                </a:solidFill>
              </a:defRPr>
            </a:lvl9pPr>
          </a:lstStyle>
          <a:p/>
        </p:txBody>
      </p:sp>
      <p:sp>
        <p:nvSpPr>
          <p:cNvPr id="20" name="Google Shape;20;p60"/>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60"/>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60"/>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79" name="Shape 79"/>
        <p:cNvGrpSpPr/>
        <p:nvPr/>
      </p:nvGrpSpPr>
      <p:grpSpPr>
        <a:xfrm>
          <a:off x="0" y="0"/>
          <a:ext cx="0" cy="0"/>
          <a:chOff x="0" y="0"/>
          <a:chExt cx="0" cy="0"/>
        </a:xfrm>
      </p:grpSpPr>
      <p:pic>
        <p:nvPicPr>
          <p:cNvPr descr="Droplets-SD-Content-R1d.png" id="80" name="Google Shape;80;p6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81" name="Google Shape;81;p69"/>
          <p:cNvSpPr txBox="1"/>
          <p:nvPr>
            <p:ph type="title"/>
          </p:nvPr>
        </p:nvSpPr>
        <p:spPr>
          <a:xfrm>
            <a:off x="685331" y="609600"/>
            <a:ext cx="2951766"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69"/>
          <p:cNvSpPr txBox="1"/>
          <p:nvPr>
            <p:ph idx="1" type="body"/>
          </p:nvPr>
        </p:nvSpPr>
        <p:spPr>
          <a:xfrm>
            <a:off x="3808547" y="609601"/>
            <a:ext cx="4650122" cy="5181599"/>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83" name="Google Shape;83;p69"/>
          <p:cNvSpPr txBox="1"/>
          <p:nvPr>
            <p:ph idx="2" type="body"/>
          </p:nvPr>
        </p:nvSpPr>
        <p:spPr>
          <a:xfrm>
            <a:off x="685331" y="2632852"/>
            <a:ext cx="2951767" cy="315834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84" name="Google Shape;84;p69"/>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69"/>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69"/>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87" name="Shape 87"/>
        <p:cNvGrpSpPr/>
        <p:nvPr/>
      </p:nvGrpSpPr>
      <p:grpSpPr>
        <a:xfrm>
          <a:off x="0" y="0"/>
          <a:ext cx="0" cy="0"/>
          <a:chOff x="0" y="0"/>
          <a:chExt cx="0" cy="0"/>
        </a:xfrm>
      </p:grpSpPr>
      <p:pic>
        <p:nvPicPr>
          <p:cNvPr descr="Droplets-SD-Content-R1d.png" id="88" name="Google Shape;88;p7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89" name="Google Shape;89;p70"/>
          <p:cNvSpPr txBox="1"/>
          <p:nvPr>
            <p:ph type="title"/>
          </p:nvPr>
        </p:nvSpPr>
        <p:spPr>
          <a:xfrm>
            <a:off x="685332" y="609600"/>
            <a:ext cx="4129618" cy="202325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70"/>
          <p:cNvSpPr/>
          <p:nvPr>
            <p:ph idx="2" type="pic"/>
          </p:nvPr>
        </p:nvSpPr>
        <p:spPr>
          <a:xfrm>
            <a:off x="5004270" y="609601"/>
            <a:ext cx="3005851" cy="5181600"/>
          </a:xfrm>
          <a:prstGeom prst="roundRect">
            <a:avLst>
              <a:gd fmla="val 4943" name="adj"/>
            </a:avLst>
          </a:prstGeom>
          <a:noFill/>
          <a:ln cap="sq" cmpd="sng" w="82550">
            <a:solidFill>
              <a:srgbClr val="EAEAEA"/>
            </a:solidFill>
            <a:prstDash val="solid"/>
            <a:miter lim="800000"/>
            <a:headEnd len="sm" w="sm" type="none"/>
            <a:tailEnd len="sm" w="sm" type="none"/>
          </a:ln>
        </p:spPr>
        <p:txBody>
          <a:bodyPr anchorCtr="0" anchor="t" bIns="45700" lIns="91425" spcFirstLastPara="1" rIns="91425" wrap="square" tIns="45700">
            <a:normAutofit/>
          </a:bodyPr>
          <a:lstStyle>
            <a:lvl1pPr lvl="0" marR="0" rtl="0" algn="l">
              <a:lnSpc>
                <a:spcPct val="120000"/>
              </a:lnSpc>
              <a:spcBef>
                <a:spcPts val="1000"/>
              </a:spcBef>
              <a:spcAft>
                <a:spcPts val="0"/>
              </a:spcAft>
              <a:buClr>
                <a:schemeClr val="dk1"/>
              </a:buClr>
              <a:buSzPts val="3200"/>
              <a:buFont typeface="Arial"/>
              <a:buNone/>
              <a:defRPr b="0" i="0" sz="3200" u="none" cap="none" strike="noStrike">
                <a:solidFill>
                  <a:schemeClr val="dk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dk1"/>
              </a:buClr>
              <a:buSzPts val="2800"/>
              <a:buFont typeface="Arial"/>
              <a:buNone/>
              <a:defRPr b="0" i="0" sz="2800" u="none" cap="none" strike="noStrike">
                <a:solidFill>
                  <a:schemeClr val="dk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dk1"/>
              </a:buClr>
              <a:buSzPts val="2400"/>
              <a:buFont typeface="Arial"/>
              <a:buNone/>
              <a:defRPr b="0" i="0" sz="2400" u="none" cap="none" strike="noStrike">
                <a:solidFill>
                  <a:schemeClr val="dk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9pPr>
          </a:lstStyle>
          <a:p/>
        </p:txBody>
      </p:sp>
      <p:sp>
        <p:nvSpPr>
          <p:cNvPr id="91" name="Google Shape;91;p70"/>
          <p:cNvSpPr txBox="1"/>
          <p:nvPr>
            <p:ph idx="1" type="body"/>
          </p:nvPr>
        </p:nvSpPr>
        <p:spPr>
          <a:xfrm>
            <a:off x="685346" y="2632853"/>
            <a:ext cx="4129604" cy="3158347"/>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92" name="Google Shape;92;p70"/>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70"/>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70"/>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zılı Panoramik Resim">
  <p:cSld name="Yazılı Panoramik Resim">
    <p:spTree>
      <p:nvGrpSpPr>
        <p:cNvPr id="95" name="Shape 95"/>
        <p:cNvGrpSpPr/>
        <p:nvPr/>
      </p:nvGrpSpPr>
      <p:grpSpPr>
        <a:xfrm>
          <a:off x="0" y="0"/>
          <a:ext cx="0" cy="0"/>
          <a:chOff x="0" y="0"/>
          <a:chExt cx="0" cy="0"/>
        </a:xfrm>
      </p:grpSpPr>
      <p:pic>
        <p:nvPicPr>
          <p:cNvPr descr="Droplets-SD-Content-R1d.png" id="96" name="Google Shape;96;p71"/>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97" name="Google Shape;97;p71"/>
          <p:cNvSpPr txBox="1"/>
          <p:nvPr>
            <p:ph type="title"/>
          </p:nvPr>
        </p:nvSpPr>
        <p:spPr>
          <a:xfrm>
            <a:off x="685346" y="4289374"/>
            <a:ext cx="7773324" cy="81161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71"/>
          <p:cNvSpPr/>
          <p:nvPr>
            <p:ph idx="2" type="pic"/>
          </p:nvPr>
        </p:nvSpPr>
        <p:spPr>
          <a:xfrm>
            <a:off x="888558" y="698261"/>
            <a:ext cx="7366899" cy="3214136"/>
          </a:xfrm>
          <a:prstGeom prst="roundRect">
            <a:avLst>
              <a:gd fmla="val 4944" name="adj"/>
            </a:avLst>
          </a:prstGeom>
          <a:noFill/>
          <a:ln cap="sq" cmpd="sng" w="82550">
            <a:solidFill>
              <a:srgbClr val="EAEAEA"/>
            </a:solidFill>
            <a:prstDash val="solid"/>
            <a:miter lim="800000"/>
            <a:headEnd len="sm" w="sm" type="none"/>
            <a:tailEnd len="sm" w="sm" type="none"/>
          </a:ln>
        </p:spPr>
        <p:txBody>
          <a:bodyPr anchorCtr="0" anchor="t" bIns="45700" lIns="91425" spcFirstLastPara="1" rIns="91425" wrap="square" tIns="45700">
            <a:normAutofit/>
          </a:bodyPr>
          <a:lstStyle>
            <a:lvl1pPr lvl="0" marR="0" rtl="0" algn="ctr">
              <a:lnSpc>
                <a:spcPct val="120000"/>
              </a:lnSpc>
              <a:spcBef>
                <a:spcPts val="1000"/>
              </a:spcBef>
              <a:spcAft>
                <a:spcPts val="0"/>
              </a:spcAft>
              <a:buClr>
                <a:schemeClr val="dk1"/>
              </a:buClr>
              <a:buSzPts val="3200"/>
              <a:buFont typeface="Arial"/>
              <a:buNone/>
              <a:defRPr b="0" i="0" sz="3200" u="none" cap="none" strike="noStrike">
                <a:solidFill>
                  <a:schemeClr val="dk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dk1"/>
              </a:buClr>
              <a:buSzPts val="2800"/>
              <a:buFont typeface="Arial"/>
              <a:buNone/>
              <a:defRPr b="0" i="0" sz="2800" u="none" cap="none" strike="noStrike">
                <a:solidFill>
                  <a:schemeClr val="dk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dk1"/>
              </a:buClr>
              <a:buSzPts val="2400"/>
              <a:buFont typeface="Arial"/>
              <a:buNone/>
              <a:defRPr b="0" i="0" sz="2400" u="none" cap="none" strike="noStrike">
                <a:solidFill>
                  <a:schemeClr val="dk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dk1"/>
              </a:buClr>
              <a:buSzPts val="2000"/>
              <a:buFont typeface="Arial"/>
              <a:buNone/>
              <a:defRPr b="0" i="0" sz="2000" u="none" cap="none" strike="noStrike">
                <a:solidFill>
                  <a:schemeClr val="dk1"/>
                </a:solidFill>
                <a:latin typeface="Twentieth Century"/>
                <a:ea typeface="Twentieth Century"/>
                <a:cs typeface="Twentieth Century"/>
                <a:sym typeface="Twentieth Century"/>
              </a:defRPr>
            </a:lvl9pPr>
          </a:lstStyle>
          <a:p/>
        </p:txBody>
      </p:sp>
      <p:sp>
        <p:nvSpPr>
          <p:cNvPr id="99" name="Google Shape;99;p71"/>
          <p:cNvSpPr txBox="1"/>
          <p:nvPr>
            <p:ph idx="1" type="body"/>
          </p:nvPr>
        </p:nvSpPr>
        <p:spPr>
          <a:xfrm>
            <a:off x="685331" y="5108728"/>
            <a:ext cx="7773339" cy="68247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00" name="Google Shape;100;p71"/>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71"/>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71"/>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Resim Yazısı">
  <p:cSld name="Başlık ve Resim Yazısı">
    <p:spTree>
      <p:nvGrpSpPr>
        <p:cNvPr id="103" name="Shape 103"/>
        <p:cNvGrpSpPr/>
        <p:nvPr/>
      </p:nvGrpSpPr>
      <p:grpSpPr>
        <a:xfrm>
          <a:off x="0" y="0"/>
          <a:ext cx="0" cy="0"/>
          <a:chOff x="0" y="0"/>
          <a:chExt cx="0" cy="0"/>
        </a:xfrm>
      </p:grpSpPr>
      <p:pic>
        <p:nvPicPr>
          <p:cNvPr descr="Droplets-SD-Content-R1d.png" id="104" name="Google Shape;104;p7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05" name="Google Shape;105;p72"/>
          <p:cNvSpPr txBox="1"/>
          <p:nvPr>
            <p:ph type="title"/>
          </p:nvPr>
        </p:nvSpPr>
        <p:spPr>
          <a:xfrm>
            <a:off x="685331" y="609600"/>
            <a:ext cx="7773339" cy="342724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72"/>
          <p:cNvSpPr txBox="1"/>
          <p:nvPr>
            <p:ph idx="1" type="body"/>
          </p:nvPr>
        </p:nvSpPr>
        <p:spPr>
          <a:xfrm>
            <a:off x="685331" y="4204821"/>
            <a:ext cx="7773339" cy="1586380"/>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07" name="Google Shape;107;p72"/>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72"/>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72"/>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im Yazılı Alıntı">
  <p:cSld name="Resim Yazılı Alıntı">
    <p:spTree>
      <p:nvGrpSpPr>
        <p:cNvPr id="110" name="Shape 110"/>
        <p:cNvGrpSpPr/>
        <p:nvPr/>
      </p:nvGrpSpPr>
      <p:grpSpPr>
        <a:xfrm>
          <a:off x="0" y="0"/>
          <a:ext cx="0" cy="0"/>
          <a:chOff x="0" y="0"/>
          <a:chExt cx="0" cy="0"/>
        </a:xfrm>
      </p:grpSpPr>
      <p:pic>
        <p:nvPicPr>
          <p:cNvPr descr="Droplets-SD-Content-R1d.png" id="111" name="Google Shape;111;p7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12" name="Google Shape;112;p73"/>
          <p:cNvSpPr txBox="1"/>
          <p:nvPr>
            <p:ph type="title"/>
          </p:nvPr>
        </p:nvSpPr>
        <p:spPr>
          <a:xfrm>
            <a:off x="1084659" y="872588"/>
            <a:ext cx="6977064" cy="272991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73"/>
          <p:cNvSpPr txBox="1"/>
          <p:nvPr>
            <p:ph idx="1" type="body"/>
          </p:nvPr>
        </p:nvSpPr>
        <p:spPr>
          <a:xfrm>
            <a:off x="1290484" y="3610032"/>
            <a:ext cx="6564224" cy="5947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14" name="Google Shape;114;p73"/>
          <p:cNvSpPr txBox="1"/>
          <p:nvPr>
            <p:ph idx="2" type="body"/>
          </p:nvPr>
        </p:nvSpPr>
        <p:spPr>
          <a:xfrm>
            <a:off x="685331" y="4372797"/>
            <a:ext cx="7773339" cy="1421053"/>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15" name="Google Shape;115;p73"/>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73"/>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73"/>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
        <p:nvSpPr>
          <p:cNvPr id="118" name="Google Shape;118;p73"/>
          <p:cNvSpPr txBox="1"/>
          <p:nvPr/>
        </p:nvSpPr>
        <p:spPr>
          <a:xfrm>
            <a:off x="737626" y="887859"/>
            <a:ext cx="546888"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Twentieth Century"/>
              <a:buNone/>
            </a:pPr>
            <a:r>
              <a:rPr b="0" lang="tr-TR" sz="8000" cap="none">
                <a:solidFill>
                  <a:schemeClr val="dk1"/>
                </a:solidFill>
                <a:latin typeface="Twentieth Century"/>
                <a:ea typeface="Twentieth Century"/>
                <a:cs typeface="Twentieth Century"/>
                <a:sym typeface="Twentieth Century"/>
              </a:rPr>
              <a:t>“</a:t>
            </a:r>
            <a:endParaRPr/>
          </a:p>
        </p:txBody>
      </p:sp>
      <p:sp>
        <p:nvSpPr>
          <p:cNvPr id="119" name="Google Shape;119;p73"/>
          <p:cNvSpPr txBox="1"/>
          <p:nvPr/>
        </p:nvSpPr>
        <p:spPr>
          <a:xfrm>
            <a:off x="7850130" y="3120015"/>
            <a:ext cx="553641"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Twentieth Century"/>
              <a:buNone/>
            </a:pPr>
            <a:r>
              <a:rPr b="0" lang="tr-TR" sz="8000" cap="none">
                <a:solidFill>
                  <a:schemeClr val="dk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sim Kartı">
  <p:cSld name="İsim Kartı">
    <p:spTree>
      <p:nvGrpSpPr>
        <p:cNvPr id="120" name="Shape 120"/>
        <p:cNvGrpSpPr/>
        <p:nvPr/>
      </p:nvGrpSpPr>
      <p:grpSpPr>
        <a:xfrm>
          <a:off x="0" y="0"/>
          <a:ext cx="0" cy="0"/>
          <a:chOff x="0" y="0"/>
          <a:chExt cx="0" cy="0"/>
        </a:xfrm>
      </p:grpSpPr>
      <p:pic>
        <p:nvPicPr>
          <p:cNvPr descr="Droplets-SD-Content-R1d.png" id="121" name="Google Shape;121;p74"/>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22" name="Google Shape;122;p74"/>
          <p:cNvSpPr txBox="1"/>
          <p:nvPr>
            <p:ph type="title"/>
          </p:nvPr>
        </p:nvSpPr>
        <p:spPr>
          <a:xfrm>
            <a:off x="685331" y="2138722"/>
            <a:ext cx="7773339" cy="25118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74"/>
          <p:cNvSpPr txBox="1"/>
          <p:nvPr>
            <p:ph idx="1" type="body"/>
          </p:nvPr>
        </p:nvSpPr>
        <p:spPr>
          <a:xfrm>
            <a:off x="685331" y="4662335"/>
            <a:ext cx="7773339" cy="1140644"/>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24" name="Google Shape;124;p74"/>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74"/>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74"/>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ütun">
  <p:cSld name="3 Sütun">
    <p:spTree>
      <p:nvGrpSpPr>
        <p:cNvPr id="127" name="Shape 127"/>
        <p:cNvGrpSpPr/>
        <p:nvPr/>
      </p:nvGrpSpPr>
      <p:grpSpPr>
        <a:xfrm>
          <a:off x="0" y="0"/>
          <a:ext cx="0" cy="0"/>
          <a:chOff x="0" y="0"/>
          <a:chExt cx="0" cy="0"/>
        </a:xfrm>
      </p:grpSpPr>
      <p:pic>
        <p:nvPicPr>
          <p:cNvPr descr="Droplets-SD-Content-R1d.png" id="128" name="Google Shape;128;p7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29" name="Google Shape;129;p75"/>
          <p:cNvSpPr txBox="1"/>
          <p:nvPr>
            <p:ph type="title"/>
          </p:nvPr>
        </p:nvSpPr>
        <p:spPr>
          <a:xfrm>
            <a:off x="685331" y="609600"/>
            <a:ext cx="7773339" cy="160509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75"/>
          <p:cNvSpPr txBox="1"/>
          <p:nvPr>
            <p:ph idx="1" type="body"/>
          </p:nvPr>
        </p:nvSpPr>
        <p:spPr>
          <a:xfrm>
            <a:off x="685331" y="2367093"/>
            <a:ext cx="2474232"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31" name="Google Shape;131;p75"/>
          <p:cNvSpPr txBox="1"/>
          <p:nvPr>
            <p:ph idx="2" type="body"/>
          </p:nvPr>
        </p:nvSpPr>
        <p:spPr>
          <a:xfrm>
            <a:off x="685331" y="2943356"/>
            <a:ext cx="2474232"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32" name="Google Shape;132;p75"/>
          <p:cNvSpPr txBox="1"/>
          <p:nvPr>
            <p:ph idx="3" type="body"/>
          </p:nvPr>
        </p:nvSpPr>
        <p:spPr>
          <a:xfrm>
            <a:off x="3339292" y="2367093"/>
            <a:ext cx="246864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33" name="Google Shape;133;p75"/>
          <p:cNvSpPr txBox="1"/>
          <p:nvPr>
            <p:ph idx="4" type="body"/>
          </p:nvPr>
        </p:nvSpPr>
        <p:spPr>
          <a:xfrm>
            <a:off x="3331012" y="2943356"/>
            <a:ext cx="2477513"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34" name="Google Shape;134;p75"/>
          <p:cNvSpPr txBox="1"/>
          <p:nvPr>
            <p:ph idx="5" type="body"/>
          </p:nvPr>
        </p:nvSpPr>
        <p:spPr>
          <a:xfrm>
            <a:off x="5979974" y="2367093"/>
            <a:ext cx="2478696"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400"/>
              <a:buNone/>
              <a:defRPr b="0" sz="24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35" name="Google Shape;135;p75"/>
          <p:cNvSpPr txBox="1"/>
          <p:nvPr>
            <p:ph idx="6" type="body"/>
          </p:nvPr>
        </p:nvSpPr>
        <p:spPr>
          <a:xfrm>
            <a:off x="5979974" y="2943356"/>
            <a:ext cx="2478696"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36" name="Google Shape;136;p75"/>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75"/>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75"/>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Resim Sütunu">
  <p:cSld name="3 Resim Sütunu">
    <p:spTree>
      <p:nvGrpSpPr>
        <p:cNvPr id="139" name="Shape 139"/>
        <p:cNvGrpSpPr/>
        <p:nvPr/>
      </p:nvGrpSpPr>
      <p:grpSpPr>
        <a:xfrm>
          <a:off x="0" y="0"/>
          <a:ext cx="0" cy="0"/>
          <a:chOff x="0" y="0"/>
          <a:chExt cx="0" cy="0"/>
        </a:xfrm>
      </p:grpSpPr>
      <p:pic>
        <p:nvPicPr>
          <p:cNvPr descr="Droplets-SD-Content-R1d.png" id="140" name="Google Shape;140;p76"/>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41" name="Google Shape;141;p76"/>
          <p:cNvSpPr txBox="1"/>
          <p:nvPr>
            <p:ph type="title"/>
          </p:nvPr>
        </p:nvSpPr>
        <p:spPr>
          <a:xfrm>
            <a:off x="685331" y="610772"/>
            <a:ext cx="7773339" cy="160392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76"/>
          <p:cNvSpPr txBox="1"/>
          <p:nvPr>
            <p:ph idx="1" type="body"/>
          </p:nvPr>
        </p:nvSpPr>
        <p:spPr>
          <a:xfrm>
            <a:off x="685331" y="4204820"/>
            <a:ext cx="2472307"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43" name="Google Shape;143;p76"/>
          <p:cNvSpPr/>
          <p:nvPr>
            <p:ph idx="2" type="pic"/>
          </p:nvPr>
        </p:nvSpPr>
        <p:spPr>
          <a:xfrm>
            <a:off x="685331" y="2367093"/>
            <a:ext cx="2472307" cy="1524000"/>
          </a:xfrm>
          <a:prstGeom prst="roundRect">
            <a:avLst>
              <a:gd fmla="val 9363" name="adj"/>
            </a:avLst>
          </a:prstGeom>
          <a:noFill/>
          <a:ln cap="sq" cmpd="sng" w="82550">
            <a:solidFill>
              <a:srgbClr val="EAEAEA"/>
            </a:solidFill>
            <a:prstDash val="solid"/>
            <a:miter lim="800000"/>
            <a:headEnd len="sm" w="sm" type="none"/>
            <a:tailEnd len="sm" w="sm" type="none"/>
          </a:ln>
        </p:spPr>
        <p:txBody>
          <a:bodyPr anchorCtr="0" anchor="t" bIns="45700" lIns="91425" spcFirstLastPara="1" rIns="91425" wrap="square" tIns="45700">
            <a:normAutofit/>
          </a:bodyPr>
          <a:lstStyle>
            <a:lvl1pPr lvl="0" marR="0" rtl="0" algn="ctr">
              <a:lnSpc>
                <a:spcPct val="120000"/>
              </a:lnSpc>
              <a:spcBef>
                <a:spcPts val="10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9pPr>
          </a:lstStyle>
          <a:p/>
        </p:txBody>
      </p:sp>
      <p:sp>
        <p:nvSpPr>
          <p:cNvPr id="144" name="Google Shape;144;p76"/>
          <p:cNvSpPr txBox="1"/>
          <p:nvPr>
            <p:ph idx="3" type="body"/>
          </p:nvPr>
        </p:nvSpPr>
        <p:spPr>
          <a:xfrm>
            <a:off x="685331" y="4781082"/>
            <a:ext cx="2472307" cy="101011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45" name="Google Shape;145;p76"/>
          <p:cNvSpPr txBox="1"/>
          <p:nvPr>
            <p:ph idx="4" type="body"/>
          </p:nvPr>
        </p:nvSpPr>
        <p:spPr>
          <a:xfrm>
            <a:off x="3332069" y="4204820"/>
            <a:ext cx="247637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46" name="Google Shape;146;p76"/>
          <p:cNvSpPr/>
          <p:nvPr>
            <p:ph idx="5" type="pic"/>
          </p:nvPr>
        </p:nvSpPr>
        <p:spPr>
          <a:xfrm>
            <a:off x="3331011" y="2367093"/>
            <a:ext cx="2477514" cy="1524000"/>
          </a:xfrm>
          <a:prstGeom prst="roundRect">
            <a:avLst>
              <a:gd fmla="val 8841" name="adj"/>
            </a:avLst>
          </a:prstGeom>
          <a:noFill/>
          <a:ln cap="sq" cmpd="sng" w="82550">
            <a:solidFill>
              <a:srgbClr val="EAEAEA"/>
            </a:solidFill>
            <a:prstDash val="solid"/>
            <a:miter lim="800000"/>
            <a:headEnd len="sm" w="sm" type="none"/>
            <a:tailEnd len="sm" w="sm" type="none"/>
          </a:ln>
        </p:spPr>
        <p:txBody>
          <a:bodyPr anchorCtr="0" anchor="t" bIns="45700" lIns="91425" spcFirstLastPara="1" rIns="91425" wrap="square" tIns="45700">
            <a:normAutofit/>
          </a:bodyPr>
          <a:lstStyle>
            <a:lvl1pPr lvl="0" marR="0" rtl="0" algn="ctr">
              <a:lnSpc>
                <a:spcPct val="120000"/>
              </a:lnSpc>
              <a:spcBef>
                <a:spcPts val="10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9pPr>
          </a:lstStyle>
          <a:p/>
        </p:txBody>
      </p:sp>
      <p:sp>
        <p:nvSpPr>
          <p:cNvPr id="147" name="Google Shape;147;p76"/>
          <p:cNvSpPr txBox="1"/>
          <p:nvPr>
            <p:ph idx="6" type="body"/>
          </p:nvPr>
        </p:nvSpPr>
        <p:spPr>
          <a:xfrm>
            <a:off x="3331011" y="4781081"/>
            <a:ext cx="2477514" cy="101011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48" name="Google Shape;148;p76"/>
          <p:cNvSpPr txBox="1"/>
          <p:nvPr>
            <p:ph idx="7" type="body"/>
          </p:nvPr>
        </p:nvSpPr>
        <p:spPr>
          <a:xfrm>
            <a:off x="5979974" y="4204820"/>
            <a:ext cx="247551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75000"/>
              </a:lnSpc>
              <a:spcBef>
                <a:spcPts val="1000"/>
              </a:spcBef>
              <a:spcAft>
                <a:spcPts val="0"/>
              </a:spcAft>
              <a:buSzPts val="2200"/>
              <a:buNone/>
              <a:defRPr b="0" sz="22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49" name="Google Shape;149;p76"/>
          <p:cNvSpPr/>
          <p:nvPr>
            <p:ph idx="8" type="pic"/>
          </p:nvPr>
        </p:nvSpPr>
        <p:spPr>
          <a:xfrm>
            <a:off x="5979974" y="2367093"/>
            <a:ext cx="2478696" cy="1524000"/>
          </a:xfrm>
          <a:prstGeom prst="roundRect">
            <a:avLst>
              <a:gd fmla="val 8841" name="adj"/>
            </a:avLst>
          </a:prstGeom>
          <a:noFill/>
          <a:ln cap="sq" cmpd="sng" w="82550">
            <a:solidFill>
              <a:srgbClr val="EAEAEA"/>
            </a:solidFill>
            <a:prstDash val="solid"/>
            <a:miter lim="800000"/>
            <a:headEnd len="sm" w="sm" type="none"/>
            <a:tailEnd len="sm" w="sm" type="none"/>
          </a:ln>
        </p:spPr>
        <p:txBody>
          <a:bodyPr anchorCtr="0" anchor="t" bIns="45700" lIns="91425" spcFirstLastPara="1" rIns="91425" wrap="square" tIns="45700">
            <a:normAutofit/>
          </a:bodyPr>
          <a:lstStyle>
            <a:lvl1pPr lvl="0" marR="0" rtl="0" algn="ctr">
              <a:lnSpc>
                <a:spcPct val="120000"/>
              </a:lnSpc>
              <a:spcBef>
                <a:spcPts val="10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dk1"/>
              </a:buClr>
              <a:buSzPts val="1600"/>
              <a:buFont typeface="Arial"/>
              <a:buNone/>
              <a:defRPr b="0" i="0" sz="1600" u="none" cap="none" strike="noStrike">
                <a:solidFill>
                  <a:schemeClr val="dk1"/>
                </a:solidFill>
                <a:latin typeface="Twentieth Century"/>
                <a:ea typeface="Twentieth Century"/>
                <a:cs typeface="Twentieth Century"/>
                <a:sym typeface="Twentieth Century"/>
              </a:defRPr>
            </a:lvl9pPr>
          </a:lstStyle>
          <a:p/>
        </p:txBody>
      </p:sp>
      <p:sp>
        <p:nvSpPr>
          <p:cNvPr id="150" name="Google Shape;150;p76"/>
          <p:cNvSpPr txBox="1"/>
          <p:nvPr>
            <p:ph idx="9" type="body"/>
          </p:nvPr>
        </p:nvSpPr>
        <p:spPr>
          <a:xfrm>
            <a:off x="5979880" y="4781079"/>
            <a:ext cx="2478790" cy="101012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51" name="Google Shape;151;p76"/>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76"/>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76"/>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154" name="Shape 154"/>
        <p:cNvGrpSpPr/>
        <p:nvPr/>
      </p:nvGrpSpPr>
      <p:grpSpPr>
        <a:xfrm>
          <a:off x="0" y="0"/>
          <a:ext cx="0" cy="0"/>
          <a:chOff x="0" y="0"/>
          <a:chExt cx="0" cy="0"/>
        </a:xfrm>
      </p:grpSpPr>
      <p:pic>
        <p:nvPicPr>
          <p:cNvPr descr="Droplets-SD-Content-R1d.png" id="155" name="Google Shape;155;p7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56" name="Google Shape;156;p77"/>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77"/>
          <p:cNvSpPr txBox="1"/>
          <p:nvPr>
            <p:ph idx="1" type="body"/>
          </p:nvPr>
        </p:nvSpPr>
        <p:spPr>
          <a:xfrm rot="5400000">
            <a:off x="2859947" y="192478"/>
            <a:ext cx="3424107" cy="7773339"/>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58" name="Google Shape;158;p77"/>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77"/>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77"/>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161" name="Shape 161"/>
        <p:cNvGrpSpPr/>
        <p:nvPr/>
      </p:nvGrpSpPr>
      <p:grpSpPr>
        <a:xfrm>
          <a:off x="0" y="0"/>
          <a:ext cx="0" cy="0"/>
          <a:chOff x="0" y="0"/>
          <a:chExt cx="0" cy="0"/>
        </a:xfrm>
      </p:grpSpPr>
      <p:pic>
        <p:nvPicPr>
          <p:cNvPr descr="Droplets-SD-Content-R1d.png" id="162" name="Google Shape;162;p78"/>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63" name="Google Shape;163;p78"/>
          <p:cNvSpPr txBox="1"/>
          <p:nvPr>
            <p:ph type="title"/>
          </p:nvPr>
        </p:nvSpPr>
        <p:spPr>
          <a:xfrm rot="5400000">
            <a:off x="4910373" y="2242904"/>
            <a:ext cx="5181599" cy="191499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78"/>
          <p:cNvSpPr txBox="1"/>
          <p:nvPr>
            <p:ph idx="1" type="body"/>
          </p:nvPr>
        </p:nvSpPr>
        <p:spPr>
          <a:xfrm rot="5400000">
            <a:off x="966553" y="328380"/>
            <a:ext cx="5181599" cy="574404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65" name="Google Shape;165;p78"/>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78"/>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78"/>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23" name="Shape 23"/>
        <p:cNvGrpSpPr/>
        <p:nvPr/>
      </p:nvGrpSpPr>
      <p:grpSpPr>
        <a:xfrm>
          <a:off x="0" y="0"/>
          <a:ext cx="0" cy="0"/>
          <a:chOff x="0" y="0"/>
          <a:chExt cx="0" cy="0"/>
        </a:xfrm>
      </p:grpSpPr>
      <p:pic>
        <p:nvPicPr>
          <p:cNvPr descr="Droplets-SD-Content-R1d.png" id="24" name="Google Shape;24;p61"/>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5" name="Google Shape;25;p61"/>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1"/>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61"/>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174" name="Shape 174"/>
        <p:cNvGrpSpPr/>
        <p:nvPr/>
      </p:nvGrpSpPr>
      <p:grpSpPr>
        <a:xfrm>
          <a:off x="0" y="0"/>
          <a:ext cx="0" cy="0"/>
          <a:chOff x="0" y="0"/>
          <a:chExt cx="0" cy="0"/>
        </a:xfrm>
      </p:grpSpPr>
      <p:sp>
        <p:nvSpPr>
          <p:cNvPr id="175" name="Google Shape;175;gb5a56a4136_0_284"/>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gb5a56a4136_0_284"/>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rgbClr val="888888"/>
              </a:buClr>
              <a:buSzPts val="1800"/>
              <a:buNone/>
              <a:defRPr sz="1800">
                <a:solidFill>
                  <a:srgbClr val="888888"/>
                </a:solidFill>
              </a:defRPr>
            </a:lvl1pPr>
            <a:lvl2pPr indent="-228600" lvl="1" marL="914400" rtl="0" algn="l">
              <a:lnSpc>
                <a:spcPct val="90000"/>
              </a:lnSpc>
              <a:spcBef>
                <a:spcPts val="375"/>
              </a:spcBef>
              <a:spcAft>
                <a:spcPts val="0"/>
              </a:spcAft>
              <a:buClr>
                <a:srgbClr val="888888"/>
              </a:buClr>
              <a:buSzPts val="1500"/>
              <a:buNone/>
              <a:defRPr sz="1500">
                <a:solidFill>
                  <a:srgbClr val="888888"/>
                </a:solidFill>
              </a:defRPr>
            </a:lvl2pPr>
            <a:lvl3pPr indent="-228600" lvl="2" marL="1371600" rtl="0" algn="l">
              <a:lnSpc>
                <a:spcPct val="90000"/>
              </a:lnSpc>
              <a:spcBef>
                <a:spcPts val="375"/>
              </a:spcBef>
              <a:spcAft>
                <a:spcPts val="0"/>
              </a:spcAft>
              <a:buClr>
                <a:srgbClr val="888888"/>
              </a:buClr>
              <a:buSzPts val="1350"/>
              <a:buNone/>
              <a:defRPr sz="1350">
                <a:solidFill>
                  <a:srgbClr val="888888"/>
                </a:solidFill>
              </a:defRPr>
            </a:lvl3pPr>
            <a:lvl4pPr indent="-228600" lvl="3" marL="1828800" rtl="0" algn="l">
              <a:lnSpc>
                <a:spcPct val="90000"/>
              </a:lnSpc>
              <a:spcBef>
                <a:spcPts val="375"/>
              </a:spcBef>
              <a:spcAft>
                <a:spcPts val="0"/>
              </a:spcAft>
              <a:buClr>
                <a:srgbClr val="888888"/>
              </a:buClr>
              <a:buSzPts val="1200"/>
              <a:buNone/>
              <a:defRPr sz="1200">
                <a:solidFill>
                  <a:srgbClr val="888888"/>
                </a:solidFill>
              </a:defRPr>
            </a:lvl4pPr>
            <a:lvl5pPr indent="-228600" lvl="4" marL="2286000" rtl="0" algn="l">
              <a:lnSpc>
                <a:spcPct val="90000"/>
              </a:lnSpc>
              <a:spcBef>
                <a:spcPts val="375"/>
              </a:spcBef>
              <a:spcAft>
                <a:spcPts val="0"/>
              </a:spcAft>
              <a:buClr>
                <a:srgbClr val="888888"/>
              </a:buClr>
              <a:buSzPts val="1200"/>
              <a:buNone/>
              <a:defRPr sz="1200">
                <a:solidFill>
                  <a:srgbClr val="888888"/>
                </a:solidFill>
              </a:defRPr>
            </a:lvl5pPr>
            <a:lvl6pPr indent="-228600" lvl="5" marL="2743200" rtl="0" algn="l">
              <a:lnSpc>
                <a:spcPct val="90000"/>
              </a:lnSpc>
              <a:spcBef>
                <a:spcPts val="375"/>
              </a:spcBef>
              <a:spcAft>
                <a:spcPts val="0"/>
              </a:spcAft>
              <a:buClr>
                <a:srgbClr val="888888"/>
              </a:buClr>
              <a:buSzPts val="1200"/>
              <a:buNone/>
              <a:defRPr sz="1200">
                <a:solidFill>
                  <a:srgbClr val="888888"/>
                </a:solidFill>
              </a:defRPr>
            </a:lvl6pPr>
            <a:lvl7pPr indent="-228600" lvl="6" marL="3200400" rtl="0" algn="l">
              <a:lnSpc>
                <a:spcPct val="90000"/>
              </a:lnSpc>
              <a:spcBef>
                <a:spcPts val="375"/>
              </a:spcBef>
              <a:spcAft>
                <a:spcPts val="0"/>
              </a:spcAft>
              <a:buClr>
                <a:srgbClr val="888888"/>
              </a:buClr>
              <a:buSzPts val="1200"/>
              <a:buNone/>
              <a:defRPr sz="1200">
                <a:solidFill>
                  <a:srgbClr val="888888"/>
                </a:solidFill>
              </a:defRPr>
            </a:lvl7pPr>
            <a:lvl8pPr indent="-228600" lvl="7" marL="3657600" rtl="0" algn="l">
              <a:lnSpc>
                <a:spcPct val="90000"/>
              </a:lnSpc>
              <a:spcBef>
                <a:spcPts val="375"/>
              </a:spcBef>
              <a:spcAft>
                <a:spcPts val="0"/>
              </a:spcAft>
              <a:buClr>
                <a:srgbClr val="888888"/>
              </a:buClr>
              <a:buSzPts val="1200"/>
              <a:buNone/>
              <a:defRPr sz="1200">
                <a:solidFill>
                  <a:srgbClr val="888888"/>
                </a:solidFill>
              </a:defRPr>
            </a:lvl8pPr>
            <a:lvl9pPr indent="-228600" lvl="8" marL="4114800" rtl="0" algn="l">
              <a:lnSpc>
                <a:spcPct val="90000"/>
              </a:lnSpc>
              <a:spcBef>
                <a:spcPts val="375"/>
              </a:spcBef>
              <a:spcAft>
                <a:spcPts val="0"/>
              </a:spcAft>
              <a:buClr>
                <a:srgbClr val="888888"/>
              </a:buClr>
              <a:buSzPts val="1200"/>
              <a:buNone/>
              <a:defRPr sz="1200">
                <a:solidFill>
                  <a:srgbClr val="888888"/>
                </a:solidFill>
              </a:defRPr>
            </a:lvl9pPr>
          </a:lstStyle>
          <a:p/>
        </p:txBody>
      </p:sp>
      <p:sp>
        <p:nvSpPr>
          <p:cNvPr id="177" name="Google Shape;177;gb5a56a4136_0_28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8" name="Google Shape;178;gb5a56a4136_0_28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gb5a56a4136_0_28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180" name="Shape 180"/>
        <p:cNvGrpSpPr/>
        <p:nvPr/>
      </p:nvGrpSpPr>
      <p:grpSpPr>
        <a:xfrm>
          <a:off x="0" y="0"/>
          <a:ext cx="0" cy="0"/>
          <a:chOff x="0" y="0"/>
          <a:chExt cx="0" cy="0"/>
        </a:xfrm>
      </p:grpSpPr>
      <p:sp>
        <p:nvSpPr>
          <p:cNvPr id="181" name="Google Shape;181;gb5a56a4136_0_29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2" name="Google Shape;182;gb5a56a4136_0_29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3" name="Google Shape;183;gb5a56a4136_0_29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84" name="Shape 184"/>
        <p:cNvGrpSpPr/>
        <p:nvPr/>
      </p:nvGrpSpPr>
      <p:grpSpPr>
        <a:xfrm>
          <a:off x="0" y="0"/>
          <a:ext cx="0" cy="0"/>
          <a:chOff x="0" y="0"/>
          <a:chExt cx="0" cy="0"/>
        </a:xfrm>
      </p:grpSpPr>
      <p:sp>
        <p:nvSpPr>
          <p:cNvPr id="185" name="Google Shape;185;gb5a56a4136_0_29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6" name="Google Shape;186;gb5a56a4136_0_29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7" name="Google Shape;187;gb5a56a4136_0_29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8" name="Google Shape;188;gb5a56a4136_0_29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9" name="Google Shape;189;gb5a56a4136_0_29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Resim Yazısı">
  <p:cSld name="Başlık ve Resim Yazısı">
    <p:spTree>
      <p:nvGrpSpPr>
        <p:cNvPr id="190" name="Shape 190"/>
        <p:cNvGrpSpPr/>
        <p:nvPr/>
      </p:nvGrpSpPr>
      <p:grpSpPr>
        <a:xfrm>
          <a:off x="0" y="0"/>
          <a:ext cx="0" cy="0"/>
          <a:chOff x="0" y="0"/>
          <a:chExt cx="0" cy="0"/>
        </a:xfrm>
      </p:grpSpPr>
      <p:sp>
        <p:nvSpPr>
          <p:cNvPr id="191" name="Google Shape;191;gb5a56a4136_0_300"/>
          <p:cNvSpPr txBox="1"/>
          <p:nvPr>
            <p:ph type="title"/>
          </p:nvPr>
        </p:nvSpPr>
        <p:spPr>
          <a:xfrm>
            <a:off x="685331" y="609600"/>
            <a:ext cx="7773300" cy="34272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dk1"/>
              </a:buClr>
              <a:buSzPts val="3200"/>
              <a:buFont typeface="Twentieth Centur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2" name="Google Shape;192;gb5a56a4136_0_300"/>
          <p:cNvSpPr txBox="1"/>
          <p:nvPr>
            <p:ph idx="1" type="body"/>
          </p:nvPr>
        </p:nvSpPr>
        <p:spPr>
          <a:xfrm>
            <a:off x="685331" y="4204821"/>
            <a:ext cx="7773300" cy="1586400"/>
          </a:xfrm>
          <a:prstGeom prst="rect">
            <a:avLst/>
          </a:prstGeom>
          <a:noFill/>
          <a:ln>
            <a:noFill/>
          </a:ln>
        </p:spPr>
        <p:txBody>
          <a:bodyPr anchorCtr="0" anchor="ctr" bIns="45700" lIns="91425" spcFirstLastPara="1" rIns="91425" wrap="square" tIns="45700">
            <a:noAutofit/>
          </a:bodyPr>
          <a:lstStyle>
            <a:lvl1pPr indent="-228600" lvl="0" marL="457200" rtl="0" algn="ctr">
              <a:lnSpc>
                <a:spcPct val="120000"/>
              </a:lnSpc>
              <a:spcBef>
                <a:spcPts val="1000"/>
              </a:spcBef>
              <a:spcAft>
                <a:spcPts val="0"/>
              </a:spcAft>
              <a:buClr>
                <a:schemeClr val="dk1"/>
              </a:buClr>
              <a:buSzPts val="1600"/>
              <a:buNone/>
              <a:defRPr sz="1600"/>
            </a:lvl1pPr>
            <a:lvl2pPr indent="-228600" lvl="1" marL="914400" rtl="0" algn="l">
              <a:lnSpc>
                <a:spcPct val="120000"/>
              </a:lnSpc>
              <a:spcBef>
                <a:spcPts val="500"/>
              </a:spcBef>
              <a:spcAft>
                <a:spcPts val="0"/>
              </a:spcAft>
              <a:buClr>
                <a:schemeClr val="dk1"/>
              </a:buClr>
              <a:buSzPts val="1400"/>
              <a:buNone/>
              <a:defRPr sz="1400"/>
            </a:lvl2pPr>
            <a:lvl3pPr indent="-228600" lvl="2" marL="1371600" rtl="0" algn="l">
              <a:lnSpc>
                <a:spcPct val="120000"/>
              </a:lnSpc>
              <a:spcBef>
                <a:spcPts val="500"/>
              </a:spcBef>
              <a:spcAft>
                <a:spcPts val="0"/>
              </a:spcAft>
              <a:buClr>
                <a:schemeClr val="dk1"/>
              </a:buClr>
              <a:buSzPts val="1200"/>
              <a:buNone/>
              <a:defRPr sz="1200"/>
            </a:lvl3pPr>
            <a:lvl4pPr indent="-228600" lvl="3" marL="1828800" rtl="0" algn="l">
              <a:lnSpc>
                <a:spcPct val="120000"/>
              </a:lnSpc>
              <a:spcBef>
                <a:spcPts val="500"/>
              </a:spcBef>
              <a:spcAft>
                <a:spcPts val="0"/>
              </a:spcAft>
              <a:buClr>
                <a:schemeClr val="dk1"/>
              </a:buClr>
              <a:buSzPts val="1000"/>
              <a:buNone/>
              <a:defRPr sz="1000"/>
            </a:lvl4pPr>
            <a:lvl5pPr indent="-228600" lvl="4" marL="2286000" rtl="0" algn="l">
              <a:lnSpc>
                <a:spcPct val="120000"/>
              </a:lnSpc>
              <a:spcBef>
                <a:spcPts val="500"/>
              </a:spcBef>
              <a:spcAft>
                <a:spcPts val="0"/>
              </a:spcAft>
              <a:buClr>
                <a:schemeClr val="dk1"/>
              </a:buClr>
              <a:buSzPts val="1000"/>
              <a:buNone/>
              <a:defRPr sz="1000"/>
            </a:lvl5pPr>
            <a:lvl6pPr indent="-228600" lvl="5" marL="2743200" rtl="0" algn="l">
              <a:lnSpc>
                <a:spcPct val="120000"/>
              </a:lnSpc>
              <a:spcBef>
                <a:spcPts val="500"/>
              </a:spcBef>
              <a:spcAft>
                <a:spcPts val="0"/>
              </a:spcAft>
              <a:buClr>
                <a:schemeClr val="dk1"/>
              </a:buClr>
              <a:buSzPts val="1000"/>
              <a:buNone/>
              <a:defRPr sz="1000"/>
            </a:lvl6pPr>
            <a:lvl7pPr indent="-228600" lvl="6" marL="3200400" rtl="0" algn="l">
              <a:lnSpc>
                <a:spcPct val="120000"/>
              </a:lnSpc>
              <a:spcBef>
                <a:spcPts val="500"/>
              </a:spcBef>
              <a:spcAft>
                <a:spcPts val="0"/>
              </a:spcAft>
              <a:buClr>
                <a:schemeClr val="dk1"/>
              </a:buClr>
              <a:buSzPts val="1000"/>
              <a:buNone/>
              <a:defRPr sz="1000"/>
            </a:lvl7pPr>
            <a:lvl8pPr indent="-228600" lvl="7" marL="3657600" rtl="0" algn="l">
              <a:lnSpc>
                <a:spcPct val="120000"/>
              </a:lnSpc>
              <a:spcBef>
                <a:spcPts val="500"/>
              </a:spcBef>
              <a:spcAft>
                <a:spcPts val="0"/>
              </a:spcAft>
              <a:buClr>
                <a:schemeClr val="dk1"/>
              </a:buClr>
              <a:buSzPts val="1000"/>
              <a:buNone/>
              <a:defRPr sz="1000"/>
            </a:lvl8pPr>
            <a:lvl9pPr indent="-228600" lvl="8" marL="4114800" rtl="0" algn="l">
              <a:lnSpc>
                <a:spcPct val="120000"/>
              </a:lnSpc>
              <a:spcBef>
                <a:spcPts val="500"/>
              </a:spcBef>
              <a:spcAft>
                <a:spcPts val="0"/>
              </a:spcAft>
              <a:buClr>
                <a:schemeClr val="dk1"/>
              </a:buClr>
              <a:buSzPts val="1000"/>
              <a:buNone/>
              <a:defRPr sz="1000"/>
            </a:lvl9pPr>
          </a:lstStyle>
          <a:p/>
        </p:txBody>
      </p:sp>
      <p:sp>
        <p:nvSpPr>
          <p:cNvPr id="193" name="Google Shape;193;gb5a56a4136_0_300"/>
          <p:cNvSpPr txBox="1"/>
          <p:nvPr>
            <p:ph idx="10" type="dt"/>
          </p:nvPr>
        </p:nvSpPr>
        <p:spPr>
          <a:xfrm>
            <a:off x="5759053" y="5883276"/>
            <a:ext cx="20574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4" name="Google Shape;194;gb5a56a4136_0_300"/>
          <p:cNvSpPr txBox="1"/>
          <p:nvPr>
            <p:ph idx="11" type="ftr"/>
          </p:nvPr>
        </p:nvSpPr>
        <p:spPr>
          <a:xfrm>
            <a:off x="685331" y="5883276"/>
            <a:ext cx="5004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gb5a56a4136_0_300"/>
          <p:cNvSpPr txBox="1"/>
          <p:nvPr>
            <p:ph idx="12" type="sldNum"/>
          </p:nvPr>
        </p:nvSpPr>
        <p:spPr>
          <a:xfrm>
            <a:off x="7885509" y="5883276"/>
            <a:ext cx="573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196" name="Shape 196"/>
        <p:cNvGrpSpPr/>
        <p:nvPr/>
      </p:nvGrpSpPr>
      <p:grpSpPr>
        <a:xfrm>
          <a:off x="0" y="0"/>
          <a:ext cx="0" cy="0"/>
          <a:chOff x="0" y="0"/>
          <a:chExt cx="0" cy="0"/>
        </a:xfrm>
      </p:grpSpPr>
      <p:sp>
        <p:nvSpPr>
          <p:cNvPr id="197" name="Google Shape;197;gb5a56a4136_0_30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8" name="Google Shape;198;gb5a56a4136_0_30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9" name="Google Shape;199;gb5a56a4136_0_30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0" name="Google Shape;200;gb5a56a4136_0_30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201" name="Shape 201"/>
        <p:cNvGrpSpPr/>
        <p:nvPr/>
      </p:nvGrpSpPr>
      <p:grpSpPr>
        <a:xfrm>
          <a:off x="0" y="0"/>
          <a:ext cx="0" cy="0"/>
          <a:chOff x="0" y="0"/>
          <a:chExt cx="0" cy="0"/>
        </a:xfrm>
      </p:grpSpPr>
      <p:sp>
        <p:nvSpPr>
          <p:cNvPr id="202" name="Google Shape;202;gb5a56a4136_0_311"/>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3" name="Google Shape;203;gb5a56a4136_0_311"/>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750"/>
              </a:spcBef>
              <a:spcAft>
                <a:spcPts val="0"/>
              </a:spcAft>
              <a:buClr>
                <a:schemeClr val="dk1"/>
              </a:buClr>
              <a:buSzPts val="1800"/>
              <a:buNone/>
              <a:defRPr sz="1800"/>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04" name="Google Shape;204;gb5a56a4136_0_31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5" name="Google Shape;205;gb5a56a4136_0_31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6" name="Google Shape;206;gb5a56a4136_0_31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207" name="Shape 207"/>
        <p:cNvGrpSpPr/>
        <p:nvPr/>
      </p:nvGrpSpPr>
      <p:grpSpPr>
        <a:xfrm>
          <a:off x="0" y="0"/>
          <a:ext cx="0" cy="0"/>
          <a:chOff x="0" y="0"/>
          <a:chExt cx="0" cy="0"/>
        </a:xfrm>
      </p:grpSpPr>
      <p:sp>
        <p:nvSpPr>
          <p:cNvPr id="208" name="Google Shape;208;gb5a56a4136_0_31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9" name="Google Shape;209;gb5a56a4136_0_317"/>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10" name="Google Shape;210;gb5a56a4136_0_317"/>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11" name="Google Shape;211;gb5a56a4136_0_31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2" name="Google Shape;212;gb5a56a4136_0_31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3" name="Google Shape;213;gb5a56a4136_0_31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214" name="Shape 214"/>
        <p:cNvGrpSpPr/>
        <p:nvPr/>
      </p:nvGrpSpPr>
      <p:grpSpPr>
        <a:xfrm>
          <a:off x="0" y="0"/>
          <a:ext cx="0" cy="0"/>
          <a:chOff x="0" y="0"/>
          <a:chExt cx="0" cy="0"/>
        </a:xfrm>
      </p:grpSpPr>
      <p:sp>
        <p:nvSpPr>
          <p:cNvPr id="215" name="Google Shape;215;gb5a56a4136_0_324"/>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6" name="Google Shape;216;gb5a56a4136_0_324"/>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800"/>
              <a:buNone/>
              <a:defRPr b="1" sz="1800"/>
            </a:lvl1pPr>
            <a:lvl2pPr indent="-228600" lvl="1" marL="914400" rtl="0" algn="l">
              <a:lnSpc>
                <a:spcPct val="90000"/>
              </a:lnSpc>
              <a:spcBef>
                <a:spcPts val="375"/>
              </a:spcBef>
              <a:spcAft>
                <a:spcPts val="0"/>
              </a:spcAft>
              <a:buClr>
                <a:schemeClr val="dk1"/>
              </a:buClr>
              <a:buSzPts val="1500"/>
              <a:buNone/>
              <a:defRPr b="1" sz="1500"/>
            </a:lvl2pPr>
            <a:lvl3pPr indent="-228600" lvl="2" marL="1371600" rtl="0" algn="l">
              <a:lnSpc>
                <a:spcPct val="90000"/>
              </a:lnSpc>
              <a:spcBef>
                <a:spcPts val="375"/>
              </a:spcBef>
              <a:spcAft>
                <a:spcPts val="0"/>
              </a:spcAft>
              <a:buClr>
                <a:schemeClr val="dk1"/>
              </a:buClr>
              <a:buSzPts val="1350"/>
              <a:buNone/>
              <a:defRPr b="1" sz="1350"/>
            </a:lvl3pPr>
            <a:lvl4pPr indent="-228600" lvl="3" marL="1828800" rtl="0" algn="l">
              <a:lnSpc>
                <a:spcPct val="90000"/>
              </a:lnSpc>
              <a:spcBef>
                <a:spcPts val="375"/>
              </a:spcBef>
              <a:spcAft>
                <a:spcPts val="0"/>
              </a:spcAft>
              <a:buClr>
                <a:schemeClr val="dk1"/>
              </a:buClr>
              <a:buSzPts val="1200"/>
              <a:buNone/>
              <a:defRPr b="1" sz="1200"/>
            </a:lvl4pPr>
            <a:lvl5pPr indent="-228600" lvl="4" marL="2286000" rtl="0" algn="l">
              <a:lnSpc>
                <a:spcPct val="90000"/>
              </a:lnSpc>
              <a:spcBef>
                <a:spcPts val="375"/>
              </a:spcBef>
              <a:spcAft>
                <a:spcPts val="0"/>
              </a:spcAft>
              <a:buClr>
                <a:schemeClr val="dk1"/>
              </a:buClr>
              <a:buSzPts val="1200"/>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375"/>
              </a:spcBef>
              <a:spcAft>
                <a:spcPts val="0"/>
              </a:spcAft>
              <a:buClr>
                <a:schemeClr val="dk1"/>
              </a:buClr>
              <a:buSzPts val="1200"/>
              <a:buNone/>
              <a:defRPr b="1" sz="1200"/>
            </a:lvl7pPr>
            <a:lvl8pPr indent="-228600" lvl="7" marL="3657600" rtl="0" algn="l">
              <a:lnSpc>
                <a:spcPct val="90000"/>
              </a:lnSpc>
              <a:spcBef>
                <a:spcPts val="375"/>
              </a:spcBef>
              <a:spcAft>
                <a:spcPts val="0"/>
              </a:spcAft>
              <a:buClr>
                <a:schemeClr val="dk1"/>
              </a:buClr>
              <a:buSzPts val="1200"/>
              <a:buNone/>
              <a:defRPr b="1" sz="1200"/>
            </a:lvl8pPr>
            <a:lvl9pPr indent="-228600" lvl="8" marL="4114800" rtl="0" algn="l">
              <a:lnSpc>
                <a:spcPct val="90000"/>
              </a:lnSpc>
              <a:spcBef>
                <a:spcPts val="375"/>
              </a:spcBef>
              <a:spcAft>
                <a:spcPts val="0"/>
              </a:spcAft>
              <a:buClr>
                <a:schemeClr val="dk1"/>
              </a:buClr>
              <a:buSzPts val="1200"/>
              <a:buNone/>
              <a:defRPr b="1" sz="1200"/>
            </a:lvl9pPr>
          </a:lstStyle>
          <a:p/>
        </p:txBody>
      </p:sp>
      <p:sp>
        <p:nvSpPr>
          <p:cNvPr id="217" name="Google Shape;217;gb5a56a4136_0_324"/>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18" name="Google Shape;218;gb5a56a4136_0_324"/>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800"/>
              <a:buNone/>
              <a:defRPr b="1" sz="1800"/>
            </a:lvl1pPr>
            <a:lvl2pPr indent="-228600" lvl="1" marL="914400" rtl="0" algn="l">
              <a:lnSpc>
                <a:spcPct val="90000"/>
              </a:lnSpc>
              <a:spcBef>
                <a:spcPts val="375"/>
              </a:spcBef>
              <a:spcAft>
                <a:spcPts val="0"/>
              </a:spcAft>
              <a:buClr>
                <a:schemeClr val="dk1"/>
              </a:buClr>
              <a:buSzPts val="1500"/>
              <a:buNone/>
              <a:defRPr b="1" sz="1500"/>
            </a:lvl2pPr>
            <a:lvl3pPr indent="-228600" lvl="2" marL="1371600" rtl="0" algn="l">
              <a:lnSpc>
                <a:spcPct val="90000"/>
              </a:lnSpc>
              <a:spcBef>
                <a:spcPts val="375"/>
              </a:spcBef>
              <a:spcAft>
                <a:spcPts val="0"/>
              </a:spcAft>
              <a:buClr>
                <a:schemeClr val="dk1"/>
              </a:buClr>
              <a:buSzPts val="1350"/>
              <a:buNone/>
              <a:defRPr b="1" sz="1350"/>
            </a:lvl3pPr>
            <a:lvl4pPr indent="-228600" lvl="3" marL="1828800" rtl="0" algn="l">
              <a:lnSpc>
                <a:spcPct val="90000"/>
              </a:lnSpc>
              <a:spcBef>
                <a:spcPts val="375"/>
              </a:spcBef>
              <a:spcAft>
                <a:spcPts val="0"/>
              </a:spcAft>
              <a:buClr>
                <a:schemeClr val="dk1"/>
              </a:buClr>
              <a:buSzPts val="1200"/>
              <a:buNone/>
              <a:defRPr b="1" sz="1200"/>
            </a:lvl4pPr>
            <a:lvl5pPr indent="-228600" lvl="4" marL="2286000" rtl="0" algn="l">
              <a:lnSpc>
                <a:spcPct val="90000"/>
              </a:lnSpc>
              <a:spcBef>
                <a:spcPts val="375"/>
              </a:spcBef>
              <a:spcAft>
                <a:spcPts val="0"/>
              </a:spcAft>
              <a:buClr>
                <a:schemeClr val="dk1"/>
              </a:buClr>
              <a:buSzPts val="1200"/>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375"/>
              </a:spcBef>
              <a:spcAft>
                <a:spcPts val="0"/>
              </a:spcAft>
              <a:buClr>
                <a:schemeClr val="dk1"/>
              </a:buClr>
              <a:buSzPts val="1200"/>
              <a:buNone/>
              <a:defRPr b="1" sz="1200"/>
            </a:lvl7pPr>
            <a:lvl8pPr indent="-228600" lvl="7" marL="3657600" rtl="0" algn="l">
              <a:lnSpc>
                <a:spcPct val="90000"/>
              </a:lnSpc>
              <a:spcBef>
                <a:spcPts val="375"/>
              </a:spcBef>
              <a:spcAft>
                <a:spcPts val="0"/>
              </a:spcAft>
              <a:buClr>
                <a:schemeClr val="dk1"/>
              </a:buClr>
              <a:buSzPts val="1200"/>
              <a:buNone/>
              <a:defRPr b="1" sz="1200"/>
            </a:lvl8pPr>
            <a:lvl9pPr indent="-228600" lvl="8" marL="4114800" rtl="0" algn="l">
              <a:lnSpc>
                <a:spcPct val="90000"/>
              </a:lnSpc>
              <a:spcBef>
                <a:spcPts val="375"/>
              </a:spcBef>
              <a:spcAft>
                <a:spcPts val="0"/>
              </a:spcAft>
              <a:buClr>
                <a:schemeClr val="dk1"/>
              </a:buClr>
              <a:buSzPts val="1200"/>
              <a:buNone/>
              <a:defRPr b="1" sz="1200"/>
            </a:lvl9pPr>
          </a:lstStyle>
          <a:p/>
        </p:txBody>
      </p:sp>
      <p:sp>
        <p:nvSpPr>
          <p:cNvPr id="219" name="Google Shape;219;gb5a56a4136_0_324"/>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20" name="Google Shape;220;gb5a56a4136_0_32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1" name="Google Shape;221;gb5a56a4136_0_32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2" name="Google Shape;222;gb5a56a4136_0_32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223" name="Shape 223"/>
        <p:cNvGrpSpPr/>
        <p:nvPr/>
      </p:nvGrpSpPr>
      <p:grpSpPr>
        <a:xfrm>
          <a:off x="0" y="0"/>
          <a:ext cx="0" cy="0"/>
          <a:chOff x="0" y="0"/>
          <a:chExt cx="0" cy="0"/>
        </a:xfrm>
      </p:grpSpPr>
      <p:sp>
        <p:nvSpPr>
          <p:cNvPr id="224" name="Google Shape;224;gb5a56a4136_0_333"/>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5" name="Google Shape;225;gb5a56a4136_0_333"/>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750"/>
              </a:spcBef>
              <a:spcAft>
                <a:spcPts val="0"/>
              </a:spcAft>
              <a:buClr>
                <a:schemeClr val="dk1"/>
              </a:buClr>
              <a:buSzPts val="2400"/>
              <a:buChar char="•"/>
              <a:defRPr sz="2400"/>
            </a:lvl1pPr>
            <a:lvl2pPr indent="-361950" lvl="1" marL="914400" rtl="0" algn="l">
              <a:lnSpc>
                <a:spcPct val="90000"/>
              </a:lnSpc>
              <a:spcBef>
                <a:spcPts val="375"/>
              </a:spcBef>
              <a:spcAft>
                <a:spcPts val="0"/>
              </a:spcAft>
              <a:buClr>
                <a:schemeClr val="dk1"/>
              </a:buClr>
              <a:buSzPts val="2100"/>
              <a:buChar char="•"/>
              <a:defRPr sz="2100"/>
            </a:lvl2pPr>
            <a:lvl3pPr indent="-342900" lvl="2" marL="1371600" rtl="0" algn="l">
              <a:lnSpc>
                <a:spcPct val="90000"/>
              </a:lnSpc>
              <a:spcBef>
                <a:spcPts val="375"/>
              </a:spcBef>
              <a:spcAft>
                <a:spcPts val="0"/>
              </a:spcAft>
              <a:buClr>
                <a:schemeClr val="dk1"/>
              </a:buClr>
              <a:buSzPts val="1800"/>
              <a:buChar char="•"/>
              <a:defRPr sz="1800"/>
            </a:lvl3pPr>
            <a:lvl4pPr indent="-323850" lvl="3" marL="1828800" rtl="0" algn="l">
              <a:lnSpc>
                <a:spcPct val="90000"/>
              </a:lnSpc>
              <a:spcBef>
                <a:spcPts val="375"/>
              </a:spcBef>
              <a:spcAft>
                <a:spcPts val="0"/>
              </a:spcAft>
              <a:buClr>
                <a:schemeClr val="dk1"/>
              </a:buClr>
              <a:buSzPts val="1500"/>
              <a:buChar char="•"/>
              <a:defRPr sz="1500"/>
            </a:lvl4pPr>
            <a:lvl5pPr indent="-323850" lvl="4" marL="2286000" rtl="0" algn="l">
              <a:lnSpc>
                <a:spcPct val="90000"/>
              </a:lnSpc>
              <a:spcBef>
                <a:spcPts val="375"/>
              </a:spcBef>
              <a:spcAft>
                <a:spcPts val="0"/>
              </a:spcAft>
              <a:buClr>
                <a:schemeClr val="dk1"/>
              </a:buClr>
              <a:buSzPts val="1500"/>
              <a:buChar char="•"/>
              <a:defRPr sz="1500"/>
            </a:lvl5pPr>
            <a:lvl6pPr indent="-323850" lvl="5" marL="2743200" rtl="0" algn="l">
              <a:lnSpc>
                <a:spcPct val="90000"/>
              </a:lnSpc>
              <a:spcBef>
                <a:spcPts val="375"/>
              </a:spcBef>
              <a:spcAft>
                <a:spcPts val="0"/>
              </a:spcAft>
              <a:buClr>
                <a:schemeClr val="dk1"/>
              </a:buClr>
              <a:buSzPts val="1500"/>
              <a:buChar char="•"/>
              <a:defRPr sz="1500"/>
            </a:lvl6pPr>
            <a:lvl7pPr indent="-323850" lvl="6" marL="3200400" rtl="0" algn="l">
              <a:lnSpc>
                <a:spcPct val="90000"/>
              </a:lnSpc>
              <a:spcBef>
                <a:spcPts val="375"/>
              </a:spcBef>
              <a:spcAft>
                <a:spcPts val="0"/>
              </a:spcAft>
              <a:buClr>
                <a:schemeClr val="dk1"/>
              </a:buClr>
              <a:buSzPts val="1500"/>
              <a:buChar char="•"/>
              <a:defRPr sz="1500"/>
            </a:lvl7pPr>
            <a:lvl8pPr indent="-323850" lvl="7" marL="3657600" rtl="0" algn="l">
              <a:lnSpc>
                <a:spcPct val="90000"/>
              </a:lnSpc>
              <a:spcBef>
                <a:spcPts val="375"/>
              </a:spcBef>
              <a:spcAft>
                <a:spcPts val="0"/>
              </a:spcAft>
              <a:buClr>
                <a:schemeClr val="dk1"/>
              </a:buClr>
              <a:buSzPts val="1500"/>
              <a:buChar char="•"/>
              <a:defRPr sz="1500"/>
            </a:lvl8pPr>
            <a:lvl9pPr indent="-323850" lvl="8" marL="4114800" rtl="0" algn="l">
              <a:lnSpc>
                <a:spcPct val="90000"/>
              </a:lnSpc>
              <a:spcBef>
                <a:spcPts val="375"/>
              </a:spcBef>
              <a:spcAft>
                <a:spcPts val="0"/>
              </a:spcAft>
              <a:buClr>
                <a:schemeClr val="dk1"/>
              </a:buClr>
              <a:buSzPts val="1500"/>
              <a:buChar char="•"/>
              <a:defRPr sz="1500"/>
            </a:lvl9pPr>
          </a:lstStyle>
          <a:p/>
        </p:txBody>
      </p:sp>
      <p:sp>
        <p:nvSpPr>
          <p:cNvPr id="226" name="Google Shape;226;gb5a56a4136_0_333"/>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200"/>
              <a:buNone/>
              <a:defRPr sz="1200"/>
            </a:lvl1pPr>
            <a:lvl2pPr indent="-228600" lvl="1" marL="914400" rtl="0" algn="l">
              <a:lnSpc>
                <a:spcPct val="90000"/>
              </a:lnSpc>
              <a:spcBef>
                <a:spcPts val="375"/>
              </a:spcBef>
              <a:spcAft>
                <a:spcPts val="0"/>
              </a:spcAft>
              <a:buClr>
                <a:schemeClr val="dk1"/>
              </a:buClr>
              <a:buSzPts val="1050"/>
              <a:buNone/>
              <a:defRPr sz="1050"/>
            </a:lvl2pPr>
            <a:lvl3pPr indent="-228600" lvl="2" marL="1371600" rtl="0" algn="l">
              <a:lnSpc>
                <a:spcPct val="90000"/>
              </a:lnSpc>
              <a:spcBef>
                <a:spcPts val="375"/>
              </a:spcBef>
              <a:spcAft>
                <a:spcPts val="0"/>
              </a:spcAft>
              <a:buClr>
                <a:schemeClr val="dk1"/>
              </a:buClr>
              <a:buSzPts val="900"/>
              <a:buNone/>
              <a:defRPr sz="900"/>
            </a:lvl3pPr>
            <a:lvl4pPr indent="-228600" lvl="3" marL="1828800" rtl="0" algn="l">
              <a:lnSpc>
                <a:spcPct val="90000"/>
              </a:lnSpc>
              <a:spcBef>
                <a:spcPts val="375"/>
              </a:spcBef>
              <a:spcAft>
                <a:spcPts val="0"/>
              </a:spcAft>
              <a:buClr>
                <a:schemeClr val="dk1"/>
              </a:buClr>
              <a:buSzPts val="750"/>
              <a:buNone/>
              <a:defRPr sz="750"/>
            </a:lvl4pPr>
            <a:lvl5pPr indent="-228600" lvl="4" marL="2286000" rtl="0" algn="l">
              <a:lnSpc>
                <a:spcPct val="90000"/>
              </a:lnSpc>
              <a:spcBef>
                <a:spcPts val="375"/>
              </a:spcBef>
              <a:spcAft>
                <a:spcPts val="0"/>
              </a:spcAft>
              <a:buClr>
                <a:schemeClr val="dk1"/>
              </a:buClr>
              <a:buSzPts val="750"/>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227" name="Google Shape;227;gb5a56a4136_0_33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8" name="Google Shape;228;gb5a56a4136_0_33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9" name="Google Shape;229;gb5a56a4136_0_33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230" name="Shape 230"/>
        <p:cNvGrpSpPr/>
        <p:nvPr/>
      </p:nvGrpSpPr>
      <p:grpSpPr>
        <a:xfrm>
          <a:off x="0" y="0"/>
          <a:ext cx="0" cy="0"/>
          <a:chOff x="0" y="0"/>
          <a:chExt cx="0" cy="0"/>
        </a:xfrm>
      </p:grpSpPr>
      <p:sp>
        <p:nvSpPr>
          <p:cNvPr id="231" name="Google Shape;231;gb5a56a4136_0_340"/>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2" name="Google Shape;232;gb5a56a4136_0_340"/>
          <p:cNvSpPr/>
          <p:nvPr>
            <p:ph idx="2" type="pic"/>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33" name="Google Shape;233;gb5a56a4136_0_340"/>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200"/>
              <a:buNone/>
              <a:defRPr sz="1200"/>
            </a:lvl1pPr>
            <a:lvl2pPr indent="-228600" lvl="1" marL="914400" rtl="0" algn="l">
              <a:lnSpc>
                <a:spcPct val="90000"/>
              </a:lnSpc>
              <a:spcBef>
                <a:spcPts val="375"/>
              </a:spcBef>
              <a:spcAft>
                <a:spcPts val="0"/>
              </a:spcAft>
              <a:buClr>
                <a:schemeClr val="dk1"/>
              </a:buClr>
              <a:buSzPts val="1050"/>
              <a:buNone/>
              <a:defRPr sz="1050"/>
            </a:lvl2pPr>
            <a:lvl3pPr indent="-228600" lvl="2" marL="1371600" rtl="0" algn="l">
              <a:lnSpc>
                <a:spcPct val="90000"/>
              </a:lnSpc>
              <a:spcBef>
                <a:spcPts val="375"/>
              </a:spcBef>
              <a:spcAft>
                <a:spcPts val="0"/>
              </a:spcAft>
              <a:buClr>
                <a:schemeClr val="dk1"/>
              </a:buClr>
              <a:buSzPts val="900"/>
              <a:buNone/>
              <a:defRPr sz="900"/>
            </a:lvl3pPr>
            <a:lvl4pPr indent="-228600" lvl="3" marL="1828800" rtl="0" algn="l">
              <a:lnSpc>
                <a:spcPct val="90000"/>
              </a:lnSpc>
              <a:spcBef>
                <a:spcPts val="375"/>
              </a:spcBef>
              <a:spcAft>
                <a:spcPts val="0"/>
              </a:spcAft>
              <a:buClr>
                <a:schemeClr val="dk1"/>
              </a:buClr>
              <a:buSzPts val="750"/>
              <a:buNone/>
              <a:defRPr sz="750"/>
            </a:lvl4pPr>
            <a:lvl5pPr indent="-228600" lvl="4" marL="2286000" rtl="0" algn="l">
              <a:lnSpc>
                <a:spcPct val="90000"/>
              </a:lnSpc>
              <a:spcBef>
                <a:spcPts val="375"/>
              </a:spcBef>
              <a:spcAft>
                <a:spcPts val="0"/>
              </a:spcAft>
              <a:buClr>
                <a:schemeClr val="dk1"/>
              </a:buClr>
              <a:buSzPts val="750"/>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234" name="Google Shape;234;gb5a56a4136_0_34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5" name="Google Shape;235;gb5a56a4136_0_34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6" name="Google Shape;236;gb5a56a4136_0_34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şlık ve İçerik" type="obj">
  <p:cSld name="OBJECT">
    <p:spTree>
      <p:nvGrpSpPr>
        <p:cNvPr id="28" name="Shape 28"/>
        <p:cNvGrpSpPr/>
        <p:nvPr/>
      </p:nvGrpSpPr>
      <p:grpSpPr>
        <a:xfrm>
          <a:off x="0" y="0"/>
          <a:ext cx="0" cy="0"/>
          <a:chOff x="0" y="0"/>
          <a:chExt cx="0" cy="0"/>
        </a:xfrm>
      </p:grpSpPr>
      <p:sp>
        <p:nvSpPr>
          <p:cNvPr id="29" name="Google Shape;29;p62"/>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2"/>
          <p:cNvSpPr txBox="1"/>
          <p:nvPr>
            <p:ph idx="1" type="body"/>
          </p:nvPr>
        </p:nvSpPr>
        <p:spPr>
          <a:xfrm>
            <a:off x="685331" y="2367094"/>
            <a:ext cx="7773339"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31" name="Google Shape;31;p62"/>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2"/>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2"/>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237" name="Shape 237"/>
        <p:cNvGrpSpPr/>
        <p:nvPr/>
      </p:nvGrpSpPr>
      <p:grpSpPr>
        <a:xfrm>
          <a:off x="0" y="0"/>
          <a:ext cx="0" cy="0"/>
          <a:chOff x="0" y="0"/>
          <a:chExt cx="0" cy="0"/>
        </a:xfrm>
      </p:grpSpPr>
      <p:sp>
        <p:nvSpPr>
          <p:cNvPr id="238" name="Google Shape;238;gb5a56a4136_0_34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9" name="Google Shape;239;gb5a56a4136_0_347"/>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40" name="Google Shape;240;gb5a56a4136_0_34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1" name="Google Shape;241;gb5a56a4136_0_34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2" name="Google Shape;242;gb5a56a4136_0_34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243" name="Shape 243"/>
        <p:cNvGrpSpPr/>
        <p:nvPr/>
      </p:nvGrpSpPr>
      <p:grpSpPr>
        <a:xfrm>
          <a:off x="0" y="0"/>
          <a:ext cx="0" cy="0"/>
          <a:chOff x="0" y="0"/>
          <a:chExt cx="0" cy="0"/>
        </a:xfrm>
      </p:grpSpPr>
      <p:sp>
        <p:nvSpPr>
          <p:cNvPr id="244" name="Google Shape;244;gb5a56a4136_0_353"/>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5" name="Google Shape;245;gb5a56a4136_0_353"/>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46" name="Google Shape;246;gb5a56a4136_0_35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7" name="Google Shape;247;gb5a56a4136_0_35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8" name="Google Shape;248;gb5a56a4136_0_35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255" name="Shape 255"/>
        <p:cNvGrpSpPr/>
        <p:nvPr/>
      </p:nvGrpSpPr>
      <p:grpSpPr>
        <a:xfrm>
          <a:off x="0" y="0"/>
          <a:ext cx="0" cy="0"/>
          <a:chOff x="0" y="0"/>
          <a:chExt cx="0" cy="0"/>
        </a:xfrm>
      </p:grpSpPr>
      <p:sp>
        <p:nvSpPr>
          <p:cNvPr id="256" name="Google Shape;256;gb5a56a4136_0_118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7" name="Google Shape;257;gb5a56a4136_0_118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8" name="Google Shape;258;gb5a56a4136_0_118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259" name="Shape 259"/>
        <p:cNvGrpSpPr/>
        <p:nvPr/>
      </p:nvGrpSpPr>
      <p:grpSpPr>
        <a:xfrm>
          <a:off x="0" y="0"/>
          <a:ext cx="0" cy="0"/>
          <a:chOff x="0" y="0"/>
          <a:chExt cx="0" cy="0"/>
        </a:xfrm>
      </p:grpSpPr>
      <p:sp>
        <p:nvSpPr>
          <p:cNvPr id="260" name="Google Shape;260;gb5a56a4136_0_1190"/>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1" name="Google Shape;261;gb5a56a4136_0_1190"/>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750"/>
              </a:spcBef>
              <a:spcAft>
                <a:spcPts val="0"/>
              </a:spcAft>
              <a:buClr>
                <a:schemeClr val="dk1"/>
              </a:buClr>
              <a:buSzPts val="1800"/>
              <a:buNone/>
              <a:defRPr sz="1800"/>
            </a:lvl1pPr>
            <a:lvl2pPr lvl="1" rtl="0" algn="ctr">
              <a:lnSpc>
                <a:spcPct val="90000"/>
              </a:lnSpc>
              <a:spcBef>
                <a:spcPts val="375"/>
              </a:spcBef>
              <a:spcAft>
                <a:spcPts val="0"/>
              </a:spcAft>
              <a:buClr>
                <a:schemeClr val="dk1"/>
              </a:buClr>
              <a:buSzPts val="1500"/>
              <a:buNone/>
              <a:defRPr sz="1500"/>
            </a:lvl2pPr>
            <a:lvl3pPr lvl="2" rtl="0" algn="ctr">
              <a:lnSpc>
                <a:spcPct val="90000"/>
              </a:lnSpc>
              <a:spcBef>
                <a:spcPts val="375"/>
              </a:spcBef>
              <a:spcAft>
                <a:spcPts val="0"/>
              </a:spcAft>
              <a:buClr>
                <a:schemeClr val="dk1"/>
              </a:buClr>
              <a:buSzPts val="1350"/>
              <a:buNone/>
              <a:defRPr sz="1350"/>
            </a:lvl3pPr>
            <a:lvl4pPr lvl="3" rtl="0" algn="ctr">
              <a:lnSpc>
                <a:spcPct val="90000"/>
              </a:lnSpc>
              <a:spcBef>
                <a:spcPts val="375"/>
              </a:spcBef>
              <a:spcAft>
                <a:spcPts val="0"/>
              </a:spcAft>
              <a:buClr>
                <a:schemeClr val="dk1"/>
              </a:buClr>
              <a:buSzPts val="1200"/>
              <a:buNone/>
              <a:defRPr sz="1200"/>
            </a:lvl4pPr>
            <a:lvl5pPr lvl="4" rtl="0" algn="ctr">
              <a:lnSpc>
                <a:spcPct val="90000"/>
              </a:lnSpc>
              <a:spcBef>
                <a:spcPts val="375"/>
              </a:spcBef>
              <a:spcAft>
                <a:spcPts val="0"/>
              </a:spcAft>
              <a:buClr>
                <a:schemeClr val="dk1"/>
              </a:buClr>
              <a:buSzPts val="1200"/>
              <a:buNone/>
              <a:defRPr sz="1200"/>
            </a:lvl5pPr>
            <a:lvl6pPr lvl="5" rtl="0" algn="ctr">
              <a:lnSpc>
                <a:spcPct val="90000"/>
              </a:lnSpc>
              <a:spcBef>
                <a:spcPts val="375"/>
              </a:spcBef>
              <a:spcAft>
                <a:spcPts val="0"/>
              </a:spcAft>
              <a:buClr>
                <a:schemeClr val="dk1"/>
              </a:buClr>
              <a:buSzPts val="1200"/>
              <a:buNone/>
              <a:defRPr sz="1200"/>
            </a:lvl6pPr>
            <a:lvl7pPr lvl="6" rtl="0" algn="ctr">
              <a:lnSpc>
                <a:spcPct val="90000"/>
              </a:lnSpc>
              <a:spcBef>
                <a:spcPts val="375"/>
              </a:spcBef>
              <a:spcAft>
                <a:spcPts val="0"/>
              </a:spcAft>
              <a:buClr>
                <a:schemeClr val="dk1"/>
              </a:buClr>
              <a:buSzPts val="1200"/>
              <a:buNone/>
              <a:defRPr sz="1200"/>
            </a:lvl7pPr>
            <a:lvl8pPr lvl="7" rtl="0" algn="ctr">
              <a:lnSpc>
                <a:spcPct val="90000"/>
              </a:lnSpc>
              <a:spcBef>
                <a:spcPts val="375"/>
              </a:spcBef>
              <a:spcAft>
                <a:spcPts val="0"/>
              </a:spcAft>
              <a:buClr>
                <a:schemeClr val="dk1"/>
              </a:buClr>
              <a:buSzPts val="1200"/>
              <a:buNone/>
              <a:defRPr sz="1200"/>
            </a:lvl8pPr>
            <a:lvl9pPr lvl="8" rtl="0" algn="ctr">
              <a:lnSpc>
                <a:spcPct val="90000"/>
              </a:lnSpc>
              <a:spcBef>
                <a:spcPts val="375"/>
              </a:spcBef>
              <a:spcAft>
                <a:spcPts val="0"/>
              </a:spcAft>
              <a:buClr>
                <a:schemeClr val="dk1"/>
              </a:buClr>
              <a:buSzPts val="1200"/>
              <a:buNone/>
              <a:defRPr sz="1200"/>
            </a:lvl9pPr>
          </a:lstStyle>
          <a:p/>
        </p:txBody>
      </p:sp>
      <p:sp>
        <p:nvSpPr>
          <p:cNvPr id="262" name="Google Shape;262;gb5a56a4136_0_119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3" name="Google Shape;263;gb5a56a4136_0_119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4" name="Google Shape;264;gb5a56a4136_0_119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65" name="Shape 265"/>
        <p:cNvGrpSpPr/>
        <p:nvPr/>
      </p:nvGrpSpPr>
      <p:grpSpPr>
        <a:xfrm>
          <a:off x="0" y="0"/>
          <a:ext cx="0" cy="0"/>
          <a:chOff x="0" y="0"/>
          <a:chExt cx="0" cy="0"/>
        </a:xfrm>
      </p:grpSpPr>
      <p:sp>
        <p:nvSpPr>
          <p:cNvPr id="266" name="Google Shape;266;gb5a56a4136_0_119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7" name="Google Shape;267;gb5a56a4136_0_1196"/>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68" name="Google Shape;268;gb5a56a4136_0_119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9" name="Google Shape;269;gb5a56a4136_0_119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0" name="Google Shape;270;gb5a56a4136_0_119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271" name="Shape 271"/>
        <p:cNvGrpSpPr/>
        <p:nvPr/>
      </p:nvGrpSpPr>
      <p:grpSpPr>
        <a:xfrm>
          <a:off x="0" y="0"/>
          <a:ext cx="0" cy="0"/>
          <a:chOff x="0" y="0"/>
          <a:chExt cx="0" cy="0"/>
        </a:xfrm>
      </p:grpSpPr>
      <p:sp>
        <p:nvSpPr>
          <p:cNvPr id="272" name="Google Shape;272;gb5a56a4136_0_1202"/>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3" name="Google Shape;273;gb5a56a4136_0_1202"/>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rgbClr val="888888"/>
              </a:buClr>
              <a:buSzPts val="1800"/>
              <a:buNone/>
              <a:defRPr sz="1800">
                <a:solidFill>
                  <a:srgbClr val="888888"/>
                </a:solidFill>
              </a:defRPr>
            </a:lvl1pPr>
            <a:lvl2pPr indent="-228600" lvl="1" marL="914400" rtl="0" algn="l">
              <a:lnSpc>
                <a:spcPct val="90000"/>
              </a:lnSpc>
              <a:spcBef>
                <a:spcPts val="375"/>
              </a:spcBef>
              <a:spcAft>
                <a:spcPts val="0"/>
              </a:spcAft>
              <a:buClr>
                <a:srgbClr val="888888"/>
              </a:buClr>
              <a:buSzPts val="1500"/>
              <a:buNone/>
              <a:defRPr sz="1500">
                <a:solidFill>
                  <a:srgbClr val="888888"/>
                </a:solidFill>
              </a:defRPr>
            </a:lvl2pPr>
            <a:lvl3pPr indent="-228600" lvl="2" marL="1371600" rtl="0" algn="l">
              <a:lnSpc>
                <a:spcPct val="90000"/>
              </a:lnSpc>
              <a:spcBef>
                <a:spcPts val="375"/>
              </a:spcBef>
              <a:spcAft>
                <a:spcPts val="0"/>
              </a:spcAft>
              <a:buClr>
                <a:srgbClr val="888888"/>
              </a:buClr>
              <a:buSzPts val="1350"/>
              <a:buNone/>
              <a:defRPr sz="1350">
                <a:solidFill>
                  <a:srgbClr val="888888"/>
                </a:solidFill>
              </a:defRPr>
            </a:lvl3pPr>
            <a:lvl4pPr indent="-228600" lvl="3" marL="1828800" rtl="0" algn="l">
              <a:lnSpc>
                <a:spcPct val="90000"/>
              </a:lnSpc>
              <a:spcBef>
                <a:spcPts val="375"/>
              </a:spcBef>
              <a:spcAft>
                <a:spcPts val="0"/>
              </a:spcAft>
              <a:buClr>
                <a:srgbClr val="888888"/>
              </a:buClr>
              <a:buSzPts val="1200"/>
              <a:buNone/>
              <a:defRPr sz="1200">
                <a:solidFill>
                  <a:srgbClr val="888888"/>
                </a:solidFill>
              </a:defRPr>
            </a:lvl4pPr>
            <a:lvl5pPr indent="-228600" lvl="4" marL="2286000" rtl="0" algn="l">
              <a:lnSpc>
                <a:spcPct val="90000"/>
              </a:lnSpc>
              <a:spcBef>
                <a:spcPts val="375"/>
              </a:spcBef>
              <a:spcAft>
                <a:spcPts val="0"/>
              </a:spcAft>
              <a:buClr>
                <a:srgbClr val="888888"/>
              </a:buClr>
              <a:buSzPts val="1200"/>
              <a:buNone/>
              <a:defRPr sz="1200">
                <a:solidFill>
                  <a:srgbClr val="888888"/>
                </a:solidFill>
              </a:defRPr>
            </a:lvl5pPr>
            <a:lvl6pPr indent="-228600" lvl="5" marL="2743200" rtl="0" algn="l">
              <a:lnSpc>
                <a:spcPct val="90000"/>
              </a:lnSpc>
              <a:spcBef>
                <a:spcPts val="375"/>
              </a:spcBef>
              <a:spcAft>
                <a:spcPts val="0"/>
              </a:spcAft>
              <a:buClr>
                <a:srgbClr val="888888"/>
              </a:buClr>
              <a:buSzPts val="1200"/>
              <a:buNone/>
              <a:defRPr sz="1200">
                <a:solidFill>
                  <a:srgbClr val="888888"/>
                </a:solidFill>
              </a:defRPr>
            </a:lvl6pPr>
            <a:lvl7pPr indent="-228600" lvl="6" marL="3200400" rtl="0" algn="l">
              <a:lnSpc>
                <a:spcPct val="90000"/>
              </a:lnSpc>
              <a:spcBef>
                <a:spcPts val="375"/>
              </a:spcBef>
              <a:spcAft>
                <a:spcPts val="0"/>
              </a:spcAft>
              <a:buClr>
                <a:srgbClr val="888888"/>
              </a:buClr>
              <a:buSzPts val="1200"/>
              <a:buNone/>
              <a:defRPr sz="1200">
                <a:solidFill>
                  <a:srgbClr val="888888"/>
                </a:solidFill>
              </a:defRPr>
            </a:lvl7pPr>
            <a:lvl8pPr indent="-228600" lvl="7" marL="3657600" rtl="0" algn="l">
              <a:lnSpc>
                <a:spcPct val="90000"/>
              </a:lnSpc>
              <a:spcBef>
                <a:spcPts val="375"/>
              </a:spcBef>
              <a:spcAft>
                <a:spcPts val="0"/>
              </a:spcAft>
              <a:buClr>
                <a:srgbClr val="888888"/>
              </a:buClr>
              <a:buSzPts val="1200"/>
              <a:buNone/>
              <a:defRPr sz="1200">
                <a:solidFill>
                  <a:srgbClr val="888888"/>
                </a:solidFill>
              </a:defRPr>
            </a:lvl8pPr>
            <a:lvl9pPr indent="-228600" lvl="8" marL="4114800" rtl="0" algn="l">
              <a:lnSpc>
                <a:spcPct val="90000"/>
              </a:lnSpc>
              <a:spcBef>
                <a:spcPts val="375"/>
              </a:spcBef>
              <a:spcAft>
                <a:spcPts val="0"/>
              </a:spcAft>
              <a:buClr>
                <a:srgbClr val="888888"/>
              </a:buClr>
              <a:buSzPts val="1200"/>
              <a:buNone/>
              <a:defRPr sz="1200">
                <a:solidFill>
                  <a:srgbClr val="888888"/>
                </a:solidFill>
              </a:defRPr>
            </a:lvl9pPr>
          </a:lstStyle>
          <a:p/>
        </p:txBody>
      </p:sp>
      <p:sp>
        <p:nvSpPr>
          <p:cNvPr id="274" name="Google Shape;274;gb5a56a4136_0_120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5" name="Google Shape;275;gb5a56a4136_0_120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6" name="Google Shape;276;gb5a56a4136_0_120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277" name="Shape 277"/>
        <p:cNvGrpSpPr/>
        <p:nvPr/>
      </p:nvGrpSpPr>
      <p:grpSpPr>
        <a:xfrm>
          <a:off x="0" y="0"/>
          <a:ext cx="0" cy="0"/>
          <a:chOff x="0" y="0"/>
          <a:chExt cx="0" cy="0"/>
        </a:xfrm>
      </p:grpSpPr>
      <p:sp>
        <p:nvSpPr>
          <p:cNvPr id="278" name="Google Shape;278;gb5a56a4136_0_120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9" name="Google Shape;279;gb5a56a4136_0_1208"/>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80" name="Google Shape;280;gb5a56a4136_0_1208"/>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81" name="Google Shape;281;gb5a56a4136_0_120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2" name="Google Shape;282;gb5a56a4136_0_120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3" name="Google Shape;283;gb5a56a4136_0_120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284" name="Shape 284"/>
        <p:cNvGrpSpPr/>
        <p:nvPr/>
      </p:nvGrpSpPr>
      <p:grpSpPr>
        <a:xfrm>
          <a:off x="0" y="0"/>
          <a:ext cx="0" cy="0"/>
          <a:chOff x="0" y="0"/>
          <a:chExt cx="0" cy="0"/>
        </a:xfrm>
      </p:grpSpPr>
      <p:sp>
        <p:nvSpPr>
          <p:cNvPr id="285" name="Google Shape;285;gb5a56a4136_0_1215"/>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6" name="Google Shape;286;gb5a56a4136_0_1215"/>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800"/>
              <a:buNone/>
              <a:defRPr b="1" sz="1800"/>
            </a:lvl1pPr>
            <a:lvl2pPr indent="-228600" lvl="1" marL="914400" rtl="0" algn="l">
              <a:lnSpc>
                <a:spcPct val="90000"/>
              </a:lnSpc>
              <a:spcBef>
                <a:spcPts val="375"/>
              </a:spcBef>
              <a:spcAft>
                <a:spcPts val="0"/>
              </a:spcAft>
              <a:buClr>
                <a:schemeClr val="dk1"/>
              </a:buClr>
              <a:buSzPts val="1500"/>
              <a:buNone/>
              <a:defRPr b="1" sz="1500"/>
            </a:lvl2pPr>
            <a:lvl3pPr indent="-228600" lvl="2" marL="1371600" rtl="0" algn="l">
              <a:lnSpc>
                <a:spcPct val="90000"/>
              </a:lnSpc>
              <a:spcBef>
                <a:spcPts val="375"/>
              </a:spcBef>
              <a:spcAft>
                <a:spcPts val="0"/>
              </a:spcAft>
              <a:buClr>
                <a:schemeClr val="dk1"/>
              </a:buClr>
              <a:buSzPts val="1350"/>
              <a:buNone/>
              <a:defRPr b="1" sz="1350"/>
            </a:lvl3pPr>
            <a:lvl4pPr indent="-228600" lvl="3" marL="1828800" rtl="0" algn="l">
              <a:lnSpc>
                <a:spcPct val="90000"/>
              </a:lnSpc>
              <a:spcBef>
                <a:spcPts val="375"/>
              </a:spcBef>
              <a:spcAft>
                <a:spcPts val="0"/>
              </a:spcAft>
              <a:buClr>
                <a:schemeClr val="dk1"/>
              </a:buClr>
              <a:buSzPts val="1200"/>
              <a:buNone/>
              <a:defRPr b="1" sz="1200"/>
            </a:lvl4pPr>
            <a:lvl5pPr indent="-228600" lvl="4" marL="2286000" rtl="0" algn="l">
              <a:lnSpc>
                <a:spcPct val="90000"/>
              </a:lnSpc>
              <a:spcBef>
                <a:spcPts val="375"/>
              </a:spcBef>
              <a:spcAft>
                <a:spcPts val="0"/>
              </a:spcAft>
              <a:buClr>
                <a:schemeClr val="dk1"/>
              </a:buClr>
              <a:buSzPts val="1200"/>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375"/>
              </a:spcBef>
              <a:spcAft>
                <a:spcPts val="0"/>
              </a:spcAft>
              <a:buClr>
                <a:schemeClr val="dk1"/>
              </a:buClr>
              <a:buSzPts val="1200"/>
              <a:buNone/>
              <a:defRPr b="1" sz="1200"/>
            </a:lvl7pPr>
            <a:lvl8pPr indent="-228600" lvl="7" marL="3657600" rtl="0" algn="l">
              <a:lnSpc>
                <a:spcPct val="90000"/>
              </a:lnSpc>
              <a:spcBef>
                <a:spcPts val="375"/>
              </a:spcBef>
              <a:spcAft>
                <a:spcPts val="0"/>
              </a:spcAft>
              <a:buClr>
                <a:schemeClr val="dk1"/>
              </a:buClr>
              <a:buSzPts val="1200"/>
              <a:buNone/>
              <a:defRPr b="1" sz="1200"/>
            </a:lvl8pPr>
            <a:lvl9pPr indent="-228600" lvl="8" marL="4114800" rtl="0" algn="l">
              <a:lnSpc>
                <a:spcPct val="90000"/>
              </a:lnSpc>
              <a:spcBef>
                <a:spcPts val="375"/>
              </a:spcBef>
              <a:spcAft>
                <a:spcPts val="0"/>
              </a:spcAft>
              <a:buClr>
                <a:schemeClr val="dk1"/>
              </a:buClr>
              <a:buSzPts val="1200"/>
              <a:buNone/>
              <a:defRPr b="1" sz="1200"/>
            </a:lvl9pPr>
          </a:lstStyle>
          <a:p/>
        </p:txBody>
      </p:sp>
      <p:sp>
        <p:nvSpPr>
          <p:cNvPr id="287" name="Google Shape;287;gb5a56a4136_0_1215"/>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88" name="Google Shape;288;gb5a56a4136_0_1215"/>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800"/>
              <a:buNone/>
              <a:defRPr b="1" sz="1800"/>
            </a:lvl1pPr>
            <a:lvl2pPr indent="-228600" lvl="1" marL="914400" rtl="0" algn="l">
              <a:lnSpc>
                <a:spcPct val="90000"/>
              </a:lnSpc>
              <a:spcBef>
                <a:spcPts val="375"/>
              </a:spcBef>
              <a:spcAft>
                <a:spcPts val="0"/>
              </a:spcAft>
              <a:buClr>
                <a:schemeClr val="dk1"/>
              </a:buClr>
              <a:buSzPts val="1500"/>
              <a:buNone/>
              <a:defRPr b="1" sz="1500"/>
            </a:lvl2pPr>
            <a:lvl3pPr indent="-228600" lvl="2" marL="1371600" rtl="0" algn="l">
              <a:lnSpc>
                <a:spcPct val="90000"/>
              </a:lnSpc>
              <a:spcBef>
                <a:spcPts val="375"/>
              </a:spcBef>
              <a:spcAft>
                <a:spcPts val="0"/>
              </a:spcAft>
              <a:buClr>
                <a:schemeClr val="dk1"/>
              </a:buClr>
              <a:buSzPts val="1350"/>
              <a:buNone/>
              <a:defRPr b="1" sz="1350"/>
            </a:lvl3pPr>
            <a:lvl4pPr indent="-228600" lvl="3" marL="1828800" rtl="0" algn="l">
              <a:lnSpc>
                <a:spcPct val="90000"/>
              </a:lnSpc>
              <a:spcBef>
                <a:spcPts val="375"/>
              </a:spcBef>
              <a:spcAft>
                <a:spcPts val="0"/>
              </a:spcAft>
              <a:buClr>
                <a:schemeClr val="dk1"/>
              </a:buClr>
              <a:buSzPts val="1200"/>
              <a:buNone/>
              <a:defRPr b="1" sz="1200"/>
            </a:lvl4pPr>
            <a:lvl5pPr indent="-228600" lvl="4" marL="2286000" rtl="0" algn="l">
              <a:lnSpc>
                <a:spcPct val="90000"/>
              </a:lnSpc>
              <a:spcBef>
                <a:spcPts val="375"/>
              </a:spcBef>
              <a:spcAft>
                <a:spcPts val="0"/>
              </a:spcAft>
              <a:buClr>
                <a:schemeClr val="dk1"/>
              </a:buClr>
              <a:buSzPts val="1200"/>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375"/>
              </a:spcBef>
              <a:spcAft>
                <a:spcPts val="0"/>
              </a:spcAft>
              <a:buClr>
                <a:schemeClr val="dk1"/>
              </a:buClr>
              <a:buSzPts val="1200"/>
              <a:buNone/>
              <a:defRPr b="1" sz="1200"/>
            </a:lvl7pPr>
            <a:lvl8pPr indent="-228600" lvl="7" marL="3657600" rtl="0" algn="l">
              <a:lnSpc>
                <a:spcPct val="90000"/>
              </a:lnSpc>
              <a:spcBef>
                <a:spcPts val="375"/>
              </a:spcBef>
              <a:spcAft>
                <a:spcPts val="0"/>
              </a:spcAft>
              <a:buClr>
                <a:schemeClr val="dk1"/>
              </a:buClr>
              <a:buSzPts val="1200"/>
              <a:buNone/>
              <a:defRPr b="1" sz="1200"/>
            </a:lvl8pPr>
            <a:lvl9pPr indent="-228600" lvl="8" marL="4114800" rtl="0" algn="l">
              <a:lnSpc>
                <a:spcPct val="90000"/>
              </a:lnSpc>
              <a:spcBef>
                <a:spcPts val="375"/>
              </a:spcBef>
              <a:spcAft>
                <a:spcPts val="0"/>
              </a:spcAft>
              <a:buClr>
                <a:schemeClr val="dk1"/>
              </a:buClr>
              <a:buSzPts val="1200"/>
              <a:buNone/>
              <a:defRPr b="1" sz="1200"/>
            </a:lvl9pPr>
          </a:lstStyle>
          <a:p/>
        </p:txBody>
      </p:sp>
      <p:sp>
        <p:nvSpPr>
          <p:cNvPr id="289" name="Google Shape;289;gb5a56a4136_0_1215"/>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90" name="Google Shape;290;gb5a56a4136_0_12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1" name="Google Shape;291;gb5a56a4136_0_121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2" name="Google Shape;292;gb5a56a4136_0_121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293" name="Shape 293"/>
        <p:cNvGrpSpPr/>
        <p:nvPr/>
      </p:nvGrpSpPr>
      <p:grpSpPr>
        <a:xfrm>
          <a:off x="0" y="0"/>
          <a:ext cx="0" cy="0"/>
          <a:chOff x="0" y="0"/>
          <a:chExt cx="0" cy="0"/>
        </a:xfrm>
      </p:grpSpPr>
      <p:sp>
        <p:nvSpPr>
          <p:cNvPr id="294" name="Google Shape;294;gb5a56a4136_0_122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gb5a56a4136_0_122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6" name="Google Shape;296;gb5a56a4136_0_122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7" name="Google Shape;297;gb5a56a4136_0_122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298" name="Shape 298"/>
        <p:cNvGrpSpPr/>
        <p:nvPr/>
      </p:nvGrpSpPr>
      <p:grpSpPr>
        <a:xfrm>
          <a:off x="0" y="0"/>
          <a:ext cx="0" cy="0"/>
          <a:chOff x="0" y="0"/>
          <a:chExt cx="0" cy="0"/>
        </a:xfrm>
      </p:grpSpPr>
      <p:sp>
        <p:nvSpPr>
          <p:cNvPr id="299" name="Google Shape;299;gb5a56a4136_0_1229"/>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0" name="Google Shape;300;gb5a56a4136_0_1229"/>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750"/>
              </a:spcBef>
              <a:spcAft>
                <a:spcPts val="0"/>
              </a:spcAft>
              <a:buClr>
                <a:schemeClr val="dk1"/>
              </a:buClr>
              <a:buSzPts val="2400"/>
              <a:buChar char="•"/>
              <a:defRPr sz="2400"/>
            </a:lvl1pPr>
            <a:lvl2pPr indent="-361950" lvl="1" marL="914400" rtl="0" algn="l">
              <a:lnSpc>
                <a:spcPct val="90000"/>
              </a:lnSpc>
              <a:spcBef>
                <a:spcPts val="375"/>
              </a:spcBef>
              <a:spcAft>
                <a:spcPts val="0"/>
              </a:spcAft>
              <a:buClr>
                <a:schemeClr val="dk1"/>
              </a:buClr>
              <a:buSzPts val="2100"/>
              <a:buChar char="•"/>
              <a:defRPr sz="2100"/>
            </a:lvl2pPr>
            <a:lvl3pPr indent="-342900" lvl="2" marL="1371600" rtl="0" algn="l">
              <a:lnSpc>
                <a:spcPct val="90000"/>
              </a:lnSpc>
              <a:spcBef>
                <a:spcPts val="375"/>
              </a:spcBef>
              <a:spcAft>
                <a:spcPts val="0"/>
              </a:spcAft>
              <a:buClr>
                <a:schemeClr val="dk1"/>
              </a:buClr>
              <a:buSzPts val="1800"/>
              <a:buChar char="•"/>
              <a:defRPr sz="1800"/>
            </a:lvl3pPr>
            <a:lvl4pPr indent="-323850" lvl="3" marL="1828800" rtl="0" algn="l">
              <a:lnSpc>
                <a:spcPct val="90000"/>
              </a:lnSpc>
              <a:spcBef>
                <a:spcPts val="375"/>
              </a:spcBef>
              <a:spcAft>
                <a:spcPts val="0"/>
              </a:spcAft>
              <a:buClr>
                <a:schemeClr val="dk1"/>
              </a:buClr>
              <a:buSzPts val="1500"/>
              <a:buChar char="•"/>
              <a:defRPr sz="1500"/>
            </a:lvl4pPr>
            <a:lvl5pPr indent="-323850" lvl="4" marL="2286000" rtl="0" algn="l">
              <a:lnSpc>
                <a:spcPct val="90000"/>
              </a:lnSpc>
              <a:spcBef>
                <a:spcPts val="375"/>
              </a:spcBef>
              <a:spcAft>
                <a:spcPts val="0"/>
              </a:spcAft>
              <a:buClr>
                <a:schemeClr val="dk1"/>
              </a:buClr>
              <a:buSzPts val="1500"/>
              <a:buChar char="•"/>
              <a:defRPr sz="1500"/>
            </a:lvl5pPr>
            <a:lvl6pPr indent="-323850" lvl="5" marL="2743200" rtl="0" algn="l">
              <a:lnSpc>
                <a:spcPct val="90000"/>
              </a:lnSpc>
              <a:spcBef>
                <a:spcPts val="375"/>
              </a:spcBef>
              <a:spcAft>
                <a:spcPts val="0"/>
              </a:spcAft>
              <a:buClr>
                <a:schemeClr val="dk1"/>
              </a:buClr>
              <a:buSzPts val="1500"/>
              <a:buChar char="•"/>
              <a:defRPr sz="1500"/>
            </a:lvl6pPr>
            <a:lvl7pPr indent="-323850" lvl="6" marL="3200400" rtl="0" algn="l">
              <a:lnSpc>
                <a:spcPct val="90000"/>
              </a:lnSpc>
              <a:spcBef>
                <a:spcPts val="375"/>
              </a:spcBef>
              <a:spcAft>
                <a:spcPts val="0"/>
              </a:spcAft>
              <a:buClr>
                <a:schemeClr val="dk1"/>
              </a:buClr>
              <a:buSzPts val="1500"/>
              <a:buChar char="•"/>
              <a:defRPr sz="1500"/>
            </a:lvl7pPr>
            <a:lvl8pPr indent="-323850" lvl="7" marL="3657600" rtl="0" algn="l">
              <a:lnSpc>
                <a:spcPct val="90000"/>
              </a:lnSpc>
              <a:spcBef>
                <a:spcPts val="375"/>
              </a:spcBef>
              <a:spcAft>
                <a:spcPts val="0"/>
              </a:spcAft>
              <a:buClr>
                <a:schemeClr val="dk1"/>
              </a:buClr>
              <a:buSzPts val="1500"/>
              <a:buChar char="•"/>
              <a:defRPr sz="1500"/>
            </a:lvl8pPr>
            <a:lvl9pPr indent="-323850" lvl="8" marL="4114800" rtl="0" algn="l">
              <a:lnSpc>
                <a:spcPct val="90000"/>
              </a:lnSpc>
              <a:spcBef>
                <a:spcPts val="375"/>
              </a:spcBef>
              <a:spcAft>
                <a:spcPts val="0"/>
              </a:spcAft>
              <a:buClr>
                <a:schemeClr val="dk1"/>
              </a:buClr>
              <a:buSzPts val="1500"/>
              <a:buChar char="•"/>
              <a:defRPr sz="1500"/>
            </a:lvl9pPr>
          </a:lstStyle>
          <a:p/>
        </p:txBody>
      </p:sp>
      <p:sp>
        <p:nvSpPr>
          <p:cNvPr id="301" name="Google Shape;301;gb5a56a4136_0_1229"/>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200"/>
              <a:buNone/>
              <a:defRPr sz="1200"/>
            </a:lvl1pPr>
            <a:lvl2pPr indent="-228600" lvl="1" marL="914400" rtl="0" algn="l">
              <a:lnSpc>
                <a:spcPct val="90000"/>
              </a:lnSpc>
              <a:spcBef>
                <a:spcPts val="375"/>
              </a:spcBef>
              <a:spcAft>
                <a:spcPts val="0"/>
              </a:spcAft>
              <a:buClr>
                <a:schemeClr val="dk1"/>
              </a:buClr>
              <a:buSzPts val="1050"/>
              <a:buNone/>
              <a:defRPr sz="1050"/>
            </a:lvl2pPr>
            <a:lvl3pPr indent="-228600" lvl="2" marL="1371600" rtl="0" algn="l">
              <a:lnSpc>
                <a:spcPct val="90000"/>
              </a:lnSpc>
              <a:spcBef>
                <a:spcPts val="375"/>
              </a:spcBef>
              <a:spcAft>
                <a:spcPts val="0"/>
              </a:spcAft>
              <a:buClr>
                <a:schemeClr val="dk1"/>
              </a:buClr>
              <a:buSzPts val="900"/>
              <a:buNone/>
              <a:defRPr sz="900"/>
            </a:lvl3pPr>
            <a:lvl4pPr indent="-228600" lvl="3" marL="1828800" rtl="0" algn="l">
              <a:lnSpc>
                <a:spcPct val="90000"/>
              </a:lnSpc>
              <a:spcBef>
                <a:spcPts val="375"/>
              </a:spcBef>
              <a:spcAft>
                <a:spcPts val="0"/>
              </a:spcAft>
              <a:buClr>
                <a:schemeClr val="dk1"/>
              </a:buClr>
              <a:buSzPts val="750"/>
              <a:buNone/>
              <a:defRPr sz="750"/>
            </a:lvl4pPr>
            <a:lvl5pPr indent="-228600" lvl="4" marL="2286000" rtl="0" algn="l">
              <a:lnSpc>
                <a:spcPct val="90000"/>
              </a:lnSpc>
              <a:spcBef>
                <a:spcPts val="375"/>
              </a:spcBef>
              <a:spcAft>
                <a:spcPts val="0"/>
              </a:spcAft>
              <a:buClr>
                <a:schemeClr val="dk1"/>
              </a:buClr>
              <a:buSzPts val="750"/>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02" name="Google Shape;302;gb5a56a4136_0_122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3" name="Google Shape;303;gb5a56a4136_0_122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4" name="Google Shape;304;gb5a56a4136_0_122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34" name="Shape 34"/>
        <p:cNvGrpSpPr/>
        <p:nvPr/>
      </p:nvGrpSpPr>
      <p:grpSpPr>
        <a:xfrm>
          <a:off x="0" y="0"/>
          <a:ext cx="0" cy="0"/>
          <a:chOff x="0" y="0"/>
          <a:chExt cx="0" cy="0"/>
        </a:xfrm>
      </p:grpSpPr>
      <p:pic>
        <p:nvPicPr>
          <p:cNvPr descr="Droplets-SD-Content-R1d.png" id="35" name="Google Shape;35;p6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36" name="Google Shape;36;p63"/>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3"/>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3"/>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3"/>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305" name="Shape 305"/>
        <p:cNvGrpSpPr/>
        <p:nvPr/>
      </p:nvGrpSpPr>
      <p:grpSpPr>
        <a:xfrm>
          <a:off x="0" y="0"/>
          <a:ext cx="0" cy="0"/>
          <a:chOff x="0" y="0"/>
          <a:chExt cx="0" cy="0"/>
        </a:xfrm>
      </p:grpSpPr>
      <p:sp>
        <p:nvSpPr>
          <p:cNvPr id="306" name="Google Shape;306;gb5a56a4136_0_1236"/>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7" name="Google Shape;307;gb5a56a4136_0_1236"/>
          <p:cNvSpPr/>
          <p:nvPr>
            <p:ph idx="2" type="pic"/>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08" name="Google Shape;308;gb5a56a4136_0_1236"/>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200"/>
              <a:buNone/>
              <a:defRPr sz="1200"/>
            </a:lvl1pPr>
            <a:lvl2pPr indent="-228600" lvl="1" marL="914400" rtl="0" algn="l">
              <a:lnSpc>
                <a:spcPct val="90000"/>
              </a:lnSpc>
              <a:spcBef>
                <a:spcPts val="375"/>
              </a:spcBef>
              <a:spcAft>
                <a:spcPts val="0"/>
              </a:spcAft>
              <a:buClr>
                <a:schemeClr val="dk1"/>
              </a:buClr>
              <a:buSzPts val="1050"/>
              <a:buNone/>
              <a:defRPr sz="1050"/>
            </a:lvl2pPr>
            <a:lvl3pPr indent="-228600" lvl="2" marL="1371600" rtl="0" algn="l">
              <a:lnSpc>
                <a:spcPct val="90000"/>
              </a:lnSpc>
              <a:spcBef>
                <a:spcPts val="375"/>
              </a:spcBef>
              <a:spcAft>
                <a:spcPts val="0"/>
              </a:spcAft>
              <a:buClr>
                <a:schemeClr val="dk1"/>
              </a:buClr>
              <a:buSzPts val="900"/>
              <a:buNone/>
              <a:defRPr sz="900"/>
            </a:lvl3pPr>
            <a:lvl4pPr indent="-228600" lvl="3" marL="1828800" rtl="0" algn="l">
              <a:lnSpc>
                <a:spcPct val="90000"/>
              </a:lnSpc>
              <a:spcBef>
                <a:spcPts val="375"/>
              </a:spcBef>
              <a:spcAft>
                <a:spcPts val="0"/>
              </a:spcAft>
              <a:buClr>
                <a:schemeClr val="dk1"/>
              </a:buClr>
              <a:buSzPts val="750"/>
              <a:buNone/>
              <a:defRPr sz="750"/>
            </a:lvl4pPr>
            <a:lvl5pPr indent="-228600" lvl="4" marL="2286000" rtl="0" algn="l">
              <a:lnSpc>
                <a:spcPct val="90000"/>
              </a:lnSpc>
              <a:spcBef>
                <a:spcPts val="375"/>
              </a:spcBef>
              <a:spcAft>
                <a:spcPts val="0"/>
              </a:spcAft>
              <a:buClr>
                <a:schemeClr val="dk1"/>
              </a:buClr>
              <a:buSzPts val="750"/>
              <a:buNone/>
              <a:defRPr sz="750"/>
            </a:lvl5pPr>
            <a:lvl6pPr indent="-228600" lvl="5" marL="2743200" rtl="0" algn="l">
              <a:lnSpc>
                <a:spcPct val="90000"/>
              </a:lnSpc>
              <a:spcBef>
                <a:spcPts val="375"/>
              </a:spcBef>
              <a:spcAft>
                <a:spcPts val="0"/>
              </a:spcAft>
              <a:buClr>
                <a:schemeClr val="dk1"/>
              </a:buClr>
              <a:buSzPts val="750"/>
              <a:buNone/>
              <a:defRPr sz="750"/>
            </a:lvl6pPr>
            <a:lvl7pPr indent="-228600" lvl="6" marL="3200400" rtl="0" algn="l">
              <a:lnSpc>
                <a:spcPct val="90000"/>
              </a:lnSpc>
              <a:spcBef>
                <a:spcPts val="375"/>
              </a:spcBef>
              <a:spcAft>
                <a:spcPts val="0"/>
              </a:spcAft>
              <a:buClr>
                <a:schemeClr val="dk1"/>
              </a:buClr>
              <a:buSzPts val="750"/>
              <a:buNone/>
              <a:defRPr sz="750"/>
            </a:lvl7pPr>
            <a:lvl8pPr indent="-228600" lvl="7" marL="3657600" rtl="0" algn="l">
              <a:lnSpc>
                <a:spcPct val="90000"/>
              </a:lnSpc>
              <a:spcBef>
                <a:spcPts val="375"/>
              </a:spcBef>
              <a:spcAft>
                <a:spcPts val="0"/>
              </a:spcAft>
              <a:buClr>
                <a:schemeClr val="dk1"/>
              </a:buClr>
              <a:buSzPts val="750"/>
              <a:buNone/>
              <a:defRPr sz="750"/>
            </a:lvl8pPr>
            <a:lvl9pPr indent="-228600" lvl="8" marL="4114800" rtl="0" algn="l">
              <a:lnSpc>
                <a:spcPct val="90000"/>
              </a:lnSpc>
              <a:spcBef>
                <a:spcPts val="375"/>
              </a:spcBef>
              <a:spcAft>
                <a:spcPts val="0"/>
              </a:spcAft>
              <a:buClr>
                <a:schemeClr val="dk1"/>
              </a:buClr>
              <a:buSzPts val="750"/>
              <a:buNone/>
              <a:defRPr sz="750"/>
            </a:lvl9pPr>
          </a:lstStyle>
          <a:p/>
        </p:txBody>
      </p:sp>
      <p:sp>
        <p:nvSpPr>
          <p:cNvPr id="309" name="Google Shape;309;gb5a56a4136_0_123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0" name="Google Shape;310;gb5a56a4136_0_123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1" name="Google Shape;311;gb5a56a4136_0_123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312" name="Shape 312"/>
        <p:cNvGrpSpPr/>
        <p:nvPr/>
      </p:nvGrpSpPr>
      <p:grpSpPr>
        <a:xfrm>
          <a:off x="0" y="0"/>
          <a:ext cx="0" cy="0"/>
          <a:chOff x="0" y="0"/>
          <a:chExt cx="0" cy="0"/>
        </a:xfrm>
      </p:grpSpPr>
      <p:sp>
        <p:nvSpPr>
          <p:cNvPr id="313" name="Google Shape;313;gb5a56a4136_0_1243"/>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4" name="Google Shape;314;gb5a56a4136_0_1243"/>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15" name="Google Shape;315;gb5a56a4136_0_124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6" name="Google Shape;316;gb5a56a4136_0_124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7" name="Google Shape;317;gb5a56a4136_0_124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318" name="Shape 318"/>
        <p:cNvGrpSpPr/>
        <p:nvPr/>
      </p:nvGrpSpPr>
      <p:grpSpPr>
        <a:xfrm>
          <a:off x="0" y="0"/>
          <a:ext cx="0" cy="0"/>
          <a:chOff x="0" y="0"/>
          <a:chExt cx="0" cy="0"/>
        </a:xfrm>
      </p:grpSpPr>
      <p:sp>
        <p:nvSpPr>
          <p:cNvPr id="319" name="Google Shape;319;gb5a56a4136_0_1249"/>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0" name="Google Shape;320;gb5a56a4136_0_1249"/>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21" name="Google Shape;321;gb5a56a4136_0_124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2" name="Google Shape;322;gb5a56a4136_0_124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3" name="Google Shape;323;gb5a56a4136_0_124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900"/>
              <a:buNone/>
              <a:defRPr/>
            </a:lvl1pPr>
            <a:lvl2pPr indent="0" lvl="1" marL="0" rtl="0" algn="r">
              <a:lnSpc>
                <a:spcPct val="100000"/>
              </a:lnSpc>
              <a:spcBef>
                <a:spcPts val="0"/>
              </a:spcBef>
              <a:spcAft>
                <a:spcPts val="0"/>
              </a:spcAft>
              <a:buSzPts val="900"/>
              <a:buNone/>
              <a:defRPr/>
            </a:lvl2pPr>
            <a:lvl3pPr indent="0" lvl="2" marL="0" rtl="0" algn="r">
              <a:lnSpc>
                <a:spcPct val="100000"/>
              </a:lnSpc>
              <a:spcBef>
                <a:spcPts val="0"/>
              </a:spcBef>
              <a:spcAft>
                <a:spcPts val="0"/>
              </a:spcAft>
              <a:buSzPts val="900"/>
              <a:buNone/>
              <a:defRPr/>
            </a:lvl3pPr>
            <a:lvl4pPr indent="0" lvl="3" marL="0" rtl="0" algn="r">
              <a:lnSpc>
                <a:spcPct val="100000"/>
              </a:lnSpc>
              <a:spcBef>
                <a:spcPts val="0"/>
              </a:spcBef>
              <a:spcAft>
                <a:spcPts val="0"/>
              </a:spcAft>
              <a:buSzPts val="900"/>
              <a:buNone/>
              <a:defRPr/>
            </a:lvl4pPr>
            <a:lvl5pPr indent="0" lvl="4" marL="0" rtl="0" algn="r">
              <a:lnSpc>
                <a:spcPct val="100000"/>
              </a:lnSpc>
              <a:spcBef>
                <a:spcPts val="0"/>
              </a:spcBef>
              <a:spcAft>
                <a:spcPts val="0"/>
              </a:spcAft>
              <a:buSzPts val="900"/>
              <a:buNone/>
              <a:defRPr/>
            </a:lvl5pPr>
            <a:lvl6pPr indent="0" lvl="5" marL="0" rtl="0" algn="r">
              <a:lnSpc>
                <a:spcPct val="100000"/>
              </a:lnSpc>
              <a:spcBef>
                <a:spcPts val="0"/>
              </a:spcBef>
              <a:spcAft>
                <a:spcPts val="0"/>
              </a:spcAft>
              <a:buSzPts val="900"/>
              <a:buNone/>
              <a:defRPr/>
            </a:lvl6pPr>
            <a:lvl7pPr indent="0" lvl="6" marL="0" rtl="0" algn="r">
              <a:lnSpc>
                <a:spcPct val="100000"/>
              </a:lnSpc>
              <a:spcBef>
                <a:spcPts val="0"/>
              </a:spcBef>
              <a:spcAft>
                <a:spcPts val="0"/>
              </a:spcAft>
              <a:buSzPts val="900"/>
              <a:buNone/>
              <a:defRPr/>
            </a:lvl7pPr>
            <a:lvl8pPr indent="0" lvl="7" marL="0" rtl="0" algn="r">
              <a:lnSpc>
                <a:spcPct val="100000"/>
              </a:lnSpc>
              <a:spcBef>
                <a:spcPts val="0"/>
              </a:spcBef>
              <a:spcAft>
                <a:spcPts val="0"/>
              </a:spcAft>
              <a:buSzPts val="900"/>
              <a:buNone/>
              <a:defRPr/>
            </a:lvl8pPr>
            <a:lvl9pPr indent="0" lvl="8" marL="0" rt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ki İçerik" type="twoObj">
  <p:cSld name="TWO_OBJECTS">
    <p:spTree>
      <p:nvGrpSpPr>
        <p:cNvPr id="40" name="Shape 40"/>
        <p:cNvGrpSpPr/>
        <p:nvPr/>
      </p:nvGrpSpPr>
      <p:grpSpPr>
        <a:xfrm>
          <a:off x="0" y="0"/>
          <a:ext cx="0" cy="0"/>
          <a:chOff x="0" y="0"/>
          <a:chExt cx="0" cy="0"/>
        </a:xfrm>
      </p:grpSpPr>
      <p:sp>
        <p:nvSpPr>
          <p:cNvPr id="41" name="Google Shape;41;p64"/>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4"/>
          <p:cNvSpPr txBox="1"/>
          <p:nvPr>
            <p:ph idx="1" type="body"/>
          </p:nvPr>
        </p:nvSpPr>
        <p:spPr>
          <a:xfrm>
            <a:off x="685800" y="2194560"/>
            <a:ext cx="3657600" cy="3977640"/>
          </a:xfrm>
          <a:prstGeom prst="rect">
            <a:avLst/>
          </a:prstGeom>
          <a:noFill/>
          <a:ln>
            <a:noFill/>
          </a:ln>
        </p:spPr>
        <p:txBody>
          <a:bodyPr anchorCtr="0" anchor="t" bIns="45700" lIns="91425" spcFirstLastPara="1" rIns="91425" wrap="square" tIns="45700">
            <a:normAutofit/>
          </a:bodyPr>
          <a:lstStyle>
            <a:lvl1pPr indent="-355600" lvl="0" marL="457200" algn="l">
              <a:lnSpc>
                <a:spcPct val="120000"/>
              </a:lnSpc>
              <a:spcBef>
                <a:spcPts val="1000"/>
              </a:spcBef>
              <a:spcAft>
                <a:spcPts val="0"/>
              </a:spcAft>
              <a:buSzPts val="2000"/>
              <a:buChar char="•"/>
              <a:defRPr sz="2000"/>
            </a:lvl1pPr>
            <a:lvl2pPr indent="-342900" lvl="1" marL="914400" algn="l">
              <a:lnSpc>
                <a:spcPct val="120000"/>
              </a:lnSpc>
              <a:spcBef>
                <a:spcPts val="500"/>
              </a:spcBef>
              <a:spcAft>
                <a:spcPts val="0"/>
              </a:spcAft>
              <a:buSzPts val="1800"/>
              <a:buChar char="•"/>
              <a:defRPr sz="1800"/>
            </a:lvl2pPr>
            <a:lvl3pPr indent="-330200" lvl="2" marL="1371600" algn="l">
              <a:lnSpc>
                <a:spcPct val="120000"/>
              </a:lnSpc>
              <a:spcBef>
                <a:spcPts val="500"/>
              </a:spcBef>
              <a:spcAft>
                <a:spcPts val="0"/>
              </a:spcAft>
              <a:buSzPts val="1600"/>
              <a:buChar char="•"/>
              <a:defRPr sz="1600"/>
            </a:lvl3pPr>
            <a:lvl4pPr indent="-330200" lvl="3" marL="1828800" algn="l">
              <a:lnSpc>
                <a:spcPct val="120000"/>
              </a:lnSpc>
              <a:spcBef>
                <a:spcPts val="500"/>
              </a:spcBef>
              <a:spcAft>
                <a:spcPts val="0"/>
              </a:spcAft>
              <a:buSzPts val="1600"/>
              <a:buChar char="•"/>
              <a:defRPr sz="1600"/>
            </a:lvl4pPr>
            <a:lvl5pPr indent="-330200" lvl="4" marL="2286000" algn="l">
              <a:lnSpc>
                <a:spcPct val="120000"/>
              </a:lnSpc>
              <a:spcBef>
                <a:spcPts val="500"/>
              </a:spcBef>
              <a:spcAft>
                <a:spcPts val="0"/>
              </a:spcAft>
              <a:buSzPts val="1600"/>
              <a:buChar char="•"/>
              <a:defRPr sz="1600"/>
            </a:lvl5pPr>
            <a:lvl6pPr indent="-330200" lvl="5" marL="2743200" algn="l">
              <a:lnSpc>
                <a:spcPct val="120000"/>
              </a:lnSpc>
              <a:spcBef>
                <a:spcPts val="500"/>
              </a:spcBef>
              <a:spcAft>
                <a:spcPts val="0"/>
              </a:spcAft>
              <a:buSzPts val="1600"/>
              <a:buChar char="•"/>
              <a:defRPr sz="1600"/>
            </a:lvl6pPr>
            <a:lvl7pPr indent="-330200" lvl="6" marL="3200400" algn="l">
              <a:lnSpc>
                <a:spcPct val="120000"/>
              </a:lnSpc>
              <a:spcBef>
                <a:spcPts val="500"/>
              </a:spcBef>
              <a:spcAft>
                <a:spcPts val="0"/>
              </a:spcAft>
              <a:buSzPts val="1600"/>
              <a:buChar char="•"/>
              <a:defRPr sz="1600"/>
            </a:lvl7pPr>
            <a:lvl8pPr indent="-330200" lvl="7" marL="3657600" algn="l">
              <a:lnSpc>
                <a:spcPct val="120000"/>
              </a:lnSpc>
              <a:spcBef>
                <a:spcPts val="500"/>
              </a:spcBef>
              <a:spcAft>
                <a:spcPts val="0"/>
              </a:spcAft>
              <a:buSzPts val="1600"/>
              <a:buChar char="•"/>
              <a:defRPr sz="1600"/>
            </a:lvl8pPr>
            <a:lvl9pPr indent="-330200" lvl="8" marL="4114800" algn="l">
              <a:lnSpc>
                <a:spcPct val="120000"/>
              </a:lnSpc>
              <a:spcBef>
                <a:spcPts val="500"/>
              </a:spcBef>
              <a:spcAft>
                <a:spcPts val="0"/>
              </a:spcAft>
              <a:buSzPts val="1600"/>
              <a:buChar char="•"/>
              <a:defRPr sz="1600"/>
            </a:lvl9pPr>
          </a:lstStyle>
          <a:p/>
        </p:txBody>
      </p:sp>
      <p:sp>
        <p:nvSpPr>
          <p:cNvPr id="43" name="Google Shape;43;p64"/>
          <p:cNvSpPr txBox="1"/>
          <p:nvPr>
            <p:ph idx="2" type="body"/>
          </p:nvPr>
        </p:nvSpPr>
        <p:spPr>
          <a:xfrm>
            <a:off x="4792218" y="2194560"/>
            <a:ext cx="3657600" cy="3977640"/>
          </a:xfrm>
          <a:prstGeom prst="rect">
            <a:avLst/>
          </a:prstGeom>
          <a:noFill/>
          <a:ln>
            <a:noFill/>
          </a:ln>
        </p:spPr>
        <p:txBody>
          <a:bodyPr anchorCtr="0" anchor="t" bIns="45700" lIns="91425" spcFirstLastPara="1" rIns="91425" wrap="square" tIns="45700">
            <a:normAutofit/>
          </a:bodyPr>
          <a:lstStyle>
            <a:lvl1pPr indent="-355600" lvl="0" marL="457200" algn="l">
              <a:lnSpc>
                <a:spcPct val="120000"/>
              </a:lnSpc>
              <a:spcBef>
                <a:spcPts val="1000"/>
              </a:spcBef>
              <a:spcAft>
                <a:spcPts val="0"/>
              </a:spcAft>
              <a:buSzPts val="2000"/>
              <a:buChar char="•"/>
              <a:defRPr sz="2000"/>
            </a:lvl1pPr>
            <a:lvl2pPr indent="-342900" lvl="1" marL="914400" algn="l">
              <a:lnSpc>
                <a:spcPct val="120000"/>
              </a:lnSpc>
              <a:spcBef>
                <a:spcPts val="500"/>
              </a:spcBef>
              <a:spcAft>
                <a:spcPts val="0"/>
              </a:spcAft>
              <a:buSzPts val="1800"/>
              <a:buChar char="•"/>
              <a:defRPr sz="1800"/>
            </a:lvl2pPr>
            <a:lvl3pPr indent="-330200" lvl="2" marL="1371600" algn="l">
              <a:lnSpc>
                <a:spcPct val="120000"/>
              </a:lnSpc>
              <a:spcBef>
                <a:spcPts val="500"/>
              </a:spcBef>
              <a:spcAft>
                <a:spcPts val="0"/>
              </a:spcAft>
              <a:buSzPts val="1600"/>
              <a:buChar char="•"/>
              <a:defRPr sz="1600"/>
            </a:lvl3pPr>
            <a:lvl4pPr indent="-330200" lvl="3" marL="1828800" algn="l">
              <a:lnSpc>
                <a:spcPct val="120000"/>
              </a:lnSpc>
              <a:spcBef>
                <a:spcPts val="500"/>
              </a:spcBef>
              <a:spcAft>
                <a:spcPts val="0"/>
              </a:spcAft>
              <a:buSzPts val="1600"/>
              <a:buChar char="•"/>
              <a:defRPr sz="1600"/>
            </a:lvl4pPr>
            <a:lvl5pPr indent="-330200" lvl="4" marL="2286000" algn="l">
              <a:lnSpc>
                <a:spcPct val="120000"/>
              </a:lnSpc>
              <a:spcBef>
                <a:spcPts val="500"/>
              </a:spcBef>
              <a:spcAft>
                <a:spcPts val="0"/>
              </a:spcAft>
              <a:buSzPts val="1600"/>
              <a:buChar char="•"/>
              <a:defRPr sz="1600"/>
            </a:lvl5pPr>
            <a:lvl6pPr indent="-330200" lvl="5" marL="2743200" algn="l">
              <a:lnSpc>
                <a:spcPct val="120000"/>
              </a:lnSpc>
              <a:spcBef>
                <a:spcPts val="500"/>
              </a:spcBef>
              <a:spcAft>
                <a:spcPts val="0"/>
              </a:spcAft>
              <a:buSzPts val="1600"/>
              <a:buChar char="•"/>
              <a:defRPr sz="1600"/>
            </a:lvl6pPr>
            <a:lvl7pPr indent="-330200" lvl="6" marL="3200400" algn="l">
              <a:lnSpc>
                <a:spcPct val="120000"/>
              </a:lnSpc>
              <a:spcBef>
                <a:spcPts val="500"/>
              </a:spcBef>
              <a:spcAft>
                <a:spcPts val="0"/>
              </a:spcAft>
              <a:buSzPts val="1600"/>
              <a:buChar char="•"/>
              <a:defRPr sz="1600"/>
            </a:lvl7pPr>
            <a:lvl8pPr indent="-330200" lvl="7" marL="3657600" algn="l">
              <a:lnSpc>
                <a:spcPct val="120000"/>
              </a:lnSpc>
              <a:spcBef>
                <a:spcPts val="500"/>
              </a:spcBef>
              <a:spcAft>
                <a:spcPts val="0"/>
              </a:spcAft>
              <a:buSzPts val="1600"/>
              <a:buChar char="•"/>
              <a:defRPr sz="1600"/>
            </a:lvl8pPr>
            <a:lvl9pPr indent="-330200" lvl="8" marL="4114800" algn="l">
              <a:lnSpc>
                <a:spcPct val="120000"/>
              </a:lnSpc>
              <a:spcBef>
                <a:spcPts val="500"/>
              </a:spcBef>
              <a:spcAft>
                <a:spcPts val="0"/>
              </a:spcAft>
              <a:buSzPts val="1600"/>
              <a:buChar char="•"/>
              <a:defRPr sz="1600"/>
            </a:lvl9pPr>
          </a:lstStyle>
          <a:p/>
        </p:txBody>
      </p:sp>
      <p:sp>
        <p:nvSpPr>
          <p:cNvPr id="44" name="Google Shape;44;p64"/>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4"/>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4"/>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p:cSld name="İki İçerik">
    <p:spTree>
      <p:nvGrpSpPr>
        <p:cNvPr id="47" name="Shape 47"/>
        <p:cNvGrpSpPr/>
        <p:nvPr/>
      </p:nvGrpSpPr>
      <p:grpSpPr>
        <a:xfrm>
          <a:off x="0" y="0"/>
          <a:ext cx="0" cy="0"/>
          <a:chOff x="0" y="0"/>
          <a:chExt cx="0" cy="0"/>
        </a:xfrm>
      </p:grpSpPr>
      <p:pic>
        <p:nvPicPr>
          <p:cNvPr descr="Droplets-SD-Content-R1d.png" id="48" name="Google Shape;48;p6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9" name="Google Shape;49;p65"/>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65"/>
          <p:cNvSpPr txBox="1"/>
          <p:nvPr>
            <p:ph idx="1" type="body"/>
          </p:nvPr>
        </p:nvSpPr>
        <p:spPr>
          <a:xfrm>
            <a:off x="685330" y="2367093"/>
            <a:ext cx="3829520"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51" name="Google Shape;51;p65"/>
          <p:cNvSpPr txBox="1"/>
          <p:nvPr>
            <p:ph idx="2" type="body"/>
          </p:nvPr>
        </p:nvSpPr>
        <p:spPr>
          <a:xfrm>
            <a:off x="4629150" y="2367093"/>
            <a:ext cx="3829050"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52" name="Google Shape;52;p65"/>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5"/>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5"/>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55" name="Shape 55"/>
        <p:cNvGrpSpPr/>
        <p:nvPr/>
      </p:nvGrpSpPr>
      <p:grpSpPr>
        <a:xfrm>
          <a:off x="0" y="0"/>
          <a:ext cx="0" cy="0"/>
          <a:chOff x="0" y="0"/>
          <a:chExt cx="0" cy="0"/>
        </a:xfrm>
      </p:grpSpPr>
      <p:pic>
        <p:nvPicPr>
          <p:cNvPr descr="Droplets-SD-Title-R1d.png" id="56" name="Google Shape;56;p66"/>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7" name="Google Shape;57;p66"/>
          <p:cNvSpPr txBox="1"/>
          <p:nvPr>
            <p:ph type="ctrTitle"/>
          </p:nvPr>
        </p:nvSpPr>
        <p:spPr>
          <a:xfrm>
            <a:off x="1313259" y="1300786"/>
            <a:ext cx="6517482" cy="250921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66"/>
          <p:cNvSpPr txBox="1"/>
          <p:nvPr>
            <p:ph idx="1" type="subTitle"/>
          </p:nvPr>
        </p:nvSpPr>
        <p:spPr>
          <a:xfrm>
            <a:off x="1313259" y="3886201"/>
            <a:ext cx="6517482" cy="1371599"/>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p:txBody>
      </p:sp>
      <p:sp>
        <p:nvSpPr>
          <p:cNvPr id="59" name="Google Shape;59;p66"/>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6"/>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66"/>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p:cSld name="Başlık ve İçerik">
    <p:spTree>
      <p:nvGrpSpPr>
        <p:cNvPr id="62" name="Shape 62"/>
        <p:cNvGrpSpPr/>
        <p:nvPr/>
      </p:nvGrpSpPr>
      <p:grpSpPr>
        <a:xfrm>
          <a:off x="0" y="0"/>
          <a:ext cx="0" cy="0"/>
          <a:chOff x="0" y="0"/>
          <a:chExt cx="0" cy="0"/>
        </a:xfrm>
      </p:grpSpPr>
      <p:pic>
        <p:nvPicPr>
          <p:cNvPr descr="Droplets-SD-Content-R1d.png" id="63" name="Google Shape;63;p6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64" name="Google Shape;64;p67"/>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7"/>
          <p:cNvSpPr txBox="1"/>
          <p:nvPr>
            <p:ph idx="1" type="body"/>
          </p:nvPr>
        </p:nvSpPr>
        <p:spPr>
          <a:xfrm>
            <a:off x="685330" y="2367093"/>
            <a:ext cx="7772870"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66" name="Google Shape;66;p67"/>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67"/>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7"/>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69" name="Shape 69"/>
        <p:cNvGrpSpPr/>
        <p:nvPr/>
      </p:nvGrpSpPr>
      <p:grpSpPr>
        <a:xfrm>
          <a:off x="0" y="0"/>
          <a:ext cx="0" cy="0"/>
          <a:chOff x="0" y="0"/>
          <a:chExt cx="0" cy="0"/>
        </a:xfrm>
      </p:grpSpPr>
      <p:pic>
        <p:nvPicPr>
          <p:cNvPr descr="Droplets-SD-Content-R1d.png" id="70" name="Google Shape;70;p68"/>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71" name="Google Shape;71;p68"/>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68"/>
          <p:cNvSpPr txBox="1"/>
          <p:nvPr>
            <p:ph idx="1" type="body"/>
          </p:nvPr>
        </p:nvSpPr>
        <p:spPr>
          <a:xfrm>
            <a:off x="859746" y="2371018"/>
            <a:ext cx="3655106" cy="679994"/>
          </a:xfrm>
          <a:prstGeom prst="rect">
            <a:avLst/>
          </a:prstGeom>
          <a:noFill/>
          <a:ln>
            <a:noFill/>
          </a:ln>
        </p:spPr>
        <p:txBody>
          <a:bodyPr anchorCtr="0" anchor="b" bIns="45700" lIns="91425" spcFirstLastPara="1" rIns="91425" wrap="square" tIns="45700">
            <a:noAutofit/>
          </a:bodyPr>
          <a:lstStyle>
            <a:lvl1pPr indent="-228600" lvl="0" marL="457200" algn="l">
              <a:lnSpc>
                <a:spcPct val="75000"/>
              </a:lnSpc>
              <a:spcBef>
                <a:spcPts val="1000"/>
              </a:spcBef>
              <a:spcAft>
                <a:spcPts val="0"/>
              </a:spcAft>
              <a:buSzPts val="2600"/>
              <a:buNone/>
              <a:defRPr b="0" sz="26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73" name="Google Shape;73;p68"/>
          <p:cNvSpPr txBox="1"/>
          <p:nvPr>
            <p:ph idx="2" type="body"/>
          </p:nvPr>
        </p:nvSpPr>
        <p:spPr>
          <a:xfrm>
            <a:off x="685331" y="3051013"/>
            <a:ext cx="3829520" cy="274018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74" name="Google Shape;74;p68"/>
          <p:cNvSpPr txBox="1"/>
          <p:nvPr>
            <p:ph idx="3" type="body"/>
          </p:nvPr>
        </p:nvSpPr>
        <p:spPr>
          <a:xfrm>
            <a:off x="4797317" y="2371018"/>
            <a:ext cx="3661353" cy="679994"/>
          </a:xfrm>
          <a:prstGeom prst="rect">
            <a:avLst/>
          </a:prstGeom>
          <a:noFill/>
          <a:ln>
            <a:noFill/>
          </a:ln>
        </p:spPr>
        <p:txBody>
          <a:bodyPr anchorCtr="0" anchor="b" bIns="45700" lIns="91425" spcFirstLastPara="1" rIns="91425" wrap="square" tIns="45700">
            <a:noAutofit/>
          </a:bodyPr>
          <a:lstStyle>
            <a:lvl1pPr indent="-228600" lvl="0" marL="457200" algn="l">
              <a:lnSpc>
                <a:spcPct val="75000"/>
              </a:lnSpc>
              <a:spcBef>
                <a:spcPts val="1000"/>
              </a:spcBef>
              <a:spcAft>
                <a:spcPts val="0"/>
              </a:spcAft>
              <a:buSzPts val="2600"/>
              <a:buNone/>
              <a:defRPr b="0" sz="2600">
                <a:solidFill>
                  <a:schemeClr val="dk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75" name="Google Shape;75;p68"/>
          <p:cNvSpPr txBox="1"/>
          <p:nvPr>
            <p:ph idx="4" type="body"/>
          </p:nvPr>
        </p:nvSpPr>
        <p:spPr>
          <a:xfrm>
            <a:off x="4629150" y="3051013"/>
            <a:ext cx="3829051" cy="274018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76" name="Google Shape;76;p68"/>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8"/>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8"/>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4.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2" Type="http://schemas.openxmlformats.org/officeDocument/2006/relationships/theme" Target="../theme/theme1.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7B7B7"/>
            </a:gs>
          </a:gsLst>
          <a:lin ang="5400000" scaled="0"/>
        </a:gradFill>
      </p:bgPr>
    </p:bg>
    <p:spTree>
      <p:nvGrpSpPr>
        <p:cNvPr id="9" name="Shape 9"/>
        <p:cNvGrpSpPr/>
        <p:nvPr/>
      </p:nvGrpSpPr>
      <p:grpSpPr>
        <a:xfrm>
          <a:off x="0" y="0"/>
          <a:ext cx="0" cy="0"/>
          <a:chOff x="0" y="0"/>
          <a:chExt cx="0" cy="0"/>
        </a:xfrm>
      </p:grpSpPr>
      <p:pic>
        <p:nvPicPr>
          <p:cNvPr descr="\\DROBO-FS\QuickDrops\JB\PPTX NG\Droplets\LightingOverlay.png" id="10" name="Google Shape;10;p59"/>
          <p:cNvPicPr preferRelativeResize="0"/>
          <p:nvPr/>
        </p:nvPicPr>
        <p:blipFill rotWithShape="1">
          <a:blip r:embed="rId1">
            <a:alphaModFix/>
          </a:blip>
          <a:srcRect b="0" l="0" r="0" t="0"/>
          <a:stretch/>
        </p:blipFill>
        <p:spPr>
          <a:xfrm>
            <a:off x="1" y="-1"/>
            <a:ext cx="9144002" cy="6858001"/>
          </a:xfrm>
          <a:prstGeom prst="rect">
            <a:avLst/>
          </a:prstGeom>
          <a:noFill/>
          <a:ln>
            <a:noFill/>
          </a:ln>
        </p:spPr>
      </p:pic>
      <p:sp>
        <p:nvSpPr>
          <p:cNvPr id="11" name="Google Shape;11;p59"/>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3600"/>
              <a:buFont typeface="Twentieth Century"/>
              <a:buNone/>
              <a:defRPr b="0" i="0" sz="3600" u="none" cap="none" strike="noStrike">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59"/>
          <p:cNvSpPr txBox="1"/>
          <p:nvPr>
            <p:ph idx="1" type="body"/>
          </p:nvPr>
        </p:nvSpPr>
        <p:spPr>
          <a:xfrm>
            <a:off x="685331" y="2367094"/>
            <a:ext cx="7773339" cy="3424107"/>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20000"/>
              </a:lnSpc>
              <a:spcBef>
                <a:spcPts val="10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12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2pPr>
            <a:lvl3pPr indent="-330200" lvl="2" marL="13716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59"/>
          <p:cNvSpPr txBox="1"/>
          <p:nvPr>
            <p:ph idx="10" type="dt"/>
          </p:nvPr>
        </p:nvSpPr>
        <p:spPr>
          <a:xfrm>
            <a:off x="5759053" y="5883276"/>
            <a:ext cx="20574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dk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59"/>
          <p:cNvSpPr txBox="1"/>
          <p:nvPr>
            <p:ph idx="11" type="ftr"/>
          </p:nvPr>
        </p:nvSpPr>
        <p:spPr>
          <a:xfrm>
            <a:off x="685331" y="5883276"/>
            <a:ext cx="5004665"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5" name="Google Shape;15;p59"/>
          <p:cNvSpPr txBox="1"/>
          <p:nvPr>
            <p:ph idx="12" type="sldNum"/>
          </p:nvPr>
        </p:nvSpPr>
        <p:spPr>
          <a:xfrm>
            <a:off x="7885509" y="5883276"/>
            <a:ext cx="573161"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1pPr>
            <a:lvl2pPr indent="0" lvl="1"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2pPr>
            <a:lvl3pPr indent="0" lvl="2"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3pPr>
            <a:lvl4pPr indent="0" lvl="3"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4pPr>
            <a:lvl5pPr indent="0" lvl="4"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5pPr>
            <a:lvl6pPr indent="0" lvl="5"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6pPr>
            <a:lvl7pPr indent="0" lvl="6"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7pPr>
            <a:lvl8pPr indent="0" lvl="7"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8pPr>
            <a:lvl9pPr indent="0" lvl="8" marL="0" marR="0" rtl="0" algn="r">
              <a:spcBef>
                <a:spcPts val="0"/>
              </a:spcBef>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47000">
              <a:srgbClr val="FFFFFF"/>
            </a:gs>
            <a:gs pos="73500">
              <a:srgbClr val="B8D6A3"/>
            </a:gs>
            <a:gs pos="100000">
              <a:schemeClr val="accent6"/>
            </a:gs>
          </a:gsLst>
          <a:path path="circle">
            <a:fillToRect b="50%" l="50%" r="50%" t="50%"/>
          </a:path>
          <a:tileRect/>
        </a:gradFill>
      </p:bgPr>
    </p:bg>
    <p:spTree>
      <p:nvGrpSpPr>
        <p:cNvPr id="168" name="Shape 168"/>
        <p:cNvGrpSpPr/>
        <p:nvPr/>
      </p:nvGrpSpPr>
      <p:grpSpPr>
        <a:xfrm>
          <a:off x="0" y="0"/>
          <a:ext cx="0" cy="0"/>
          <a:chOff x="0" y="0"/>
          <a:chExt cx="0" cy="0"/>
        </a:xfrm>
      </p:grpSpPr>
      <p:sp>
        <p:nvSpPr>
          <p:cNvPr id="169" name="Google Shape;169;gb5a56a4136_0_27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0" name="Google Shape;170;gb5a56a4136_0_27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71" name="Google Shape;171;gb5a56a4136_0_27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72" name="Google Shape;172;gb5a56a4136_0_27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73" name="Google Shape;173;gb5a56a4136_0_27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47000">
              <a:srgbClr val="FFFFFF"/>
            </a:gs>
            <a:gs pos="73500">
              <a:srgbClr val="B8D6A3"/>
            </a:gs>
            <a:gs pos="100000">
              <a:schemeClr val="accent6"/>
            </a:gs>
          </a:gsLst>
          <a:path path="circle">
            <a:fillToRect b="50%" l="50%" r="50%" t="50%"/>
          </a:path>
          <a:tileRect/>
        </a:gradFill>
      </p:bgPr>
    </p:bg>
    <p:spTree>
      <p:nvGrpSpPr>
        <p:cNvPr id="249" name="Shape 249"/>
        <p:cNvGrpSpPr/>
        <p:nvPr/>
      </p:nvGrpSpPr>
      <p:grpSpPr>
        <a:xfrm>
          <a:off x="0" y="0"/>
          <a:ext cx="0" cy="0"/>
          <a:chOff x="0" y="0"/>
          <a:chExt cx="0" cy="0"/>
        </a:xfrm>
      </p:grpSpPr>
      <p:sp>
        <p:nvSpPr>
          <p:cNvPr id="250" name="Google Shape;250;gb5a56a4136_0_118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1" name="Google Shape;251;gb5a56a4136_0_1180"/>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52" name="Google Shape;252;gb5a56a4136_0_118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3" name="Google Shape;253;gb5a56a4136_0_118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4" name="Google Shape;254;gb5a56a4136_0_118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google.com/imgres?imgurl=http://www.panoramio.com/photos/original/8711463.jpg&amp;imgrefurl=http://www.panoramio.com/photo/8711463&amp;usg=__yXKK6bRmo6mk8OIoUZV8ZqWMic0=&amp;h=1944&amp;w=2592&amp;sz=694&amp;hl=tr&amp;start=45&amp;zoom=1&amp;um=1&amp;itbs=1&amp;tbnid=NITdbLdVN8hodM:&amp;tbnh=113&amp;tbnw=150&amp;prev=/images?q=izmir+saat+kulesi&amp;start=40&amp;um=1&amp;hl=tr&amp;sa=N&amp;rlz=1R2RNTN_trTR332&amp;ndsp=20&amp;tbs=isch:1,isz:l" TargetMode="External"/><Relationship Id="rId4" Type="http://schemas.openxmlformats.org/officeDocument/2006/relationships/image" Target="../media/image12.jpg"/><Relationship Id="rId5" Type="http://schemas.openxmlformats.org/officeDocument/2006/relationships/hyperlink" Target="http://www.google.com/imgres?imgurl=http://www.panoramio.com/photos/original/8711463.jpg&amp;imgrefurl=http://www.panoramio.com/photo/8711463&amp;usg=__yXKK6bRmo6mk8OIoUZV8ZqWMic0=&amp;h=1944&amp;w=2592&amp;sz=694&amp;hl=tr&amp;start=45&amp;zoom=1&amp;um=1&amp;itbs=1&amp;tbnid=NITdbLdVN8hodM:&amp;tbnh=113&amp;tbnw=150&amp;prev=/images?q=izmir+saat+kulesi&amp;start=40&amp;um=1&amp;hl=tr&amp;sa=N&amp;rlz=1R2RNTN_trTR332&amp;ndsp=20&amp;tbs=isch:1,isz: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hyperlink" Target="http://en.wikipedia.org/wiki/Izmir_Province" TargetMode="External"/><Relationship Id="rId5" Type="http://schemas.openxmlformats.org/officeDocument/2006/relationships/hyperlink" Target="http://en.wikipedia.org/wiki/Temple_of_Artemis" TargetMode="External"/><Relationship Id="rId6" Type="http://schemas.openxmlformats.org/officeDocument/2006/relationships/hyperlink" Target="http://en.wikipedia.org/wiki/Wonders_of_the_Worl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23.png"/><Relationship Id="rId5" Type="http://schemas.openxmlformats.org/officeDocument/2006/relationships/image" Target="../media/image5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gif"/><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34.png"/><Relationship Id="rId5"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7.jpg"/><Relationship Id="rId5" Type="http://schemas.openxmlformats.org/officeDocument/2006/relationships/image" Target="../media/image49.png"/><Relationship Id="rId6" Type="http://schemas.openxmlformats.org/officeDocument/2006/relationships/image" Target="../media/image43.png"/><Relationship Id="rId7"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42.png"/><Relationship Id="rId6" Type="http://schemas.openxmlformats.org/officeDocument/2006/relationships/image" Target="../media/image40.png"/></Relationships>
</file>

<file path=ppt/slides/_rels/slide25.xml.rels><?xml version="1.0" encoding="UTF-8" standalone="yes"?><Relationships xmlns="http://schemas.openxmlformats.org/package/2006/relationships"><Relationship Id="rId10" Type="http://schemas.openxmlformats.org/officeDocument/2006/relationships/image" Target="../media/image46.png"/><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50.png"/><Relationship Id="rId5" Type="http://schemas.openxmlformats.org/officeDocument/2006/relationships/image" Target="../media/image59.png"/><Relationship Id="rId6" Type="http://schemas.openxmlformats.org/officeDocument/2006/relationships/image" Target="../media/image41.png"/><Relationship Id="rId7" Type="http://schemas.openxmlformats.org/officeDocument/2006/relationships/image" Target="../media/image44.png"/><Relationship Id="rId8" Type="http://schemas.openxmlformats.org/officeDocument/2006/relationships/image" Target="../media/image48.png"/></Relationships>
</file>

<file path=ppt/slides/_rels/slide26.xml.rels><?xml version="1.0" encoding="UTF-8" standalone="yes"?><Relationships xmlns="http://schemas.openxmlformats.org/package/2006/relationships"><Relationship Id="rId10" Type="http://schemas.openxmlformats.org/officeDocument/2006/relationships/image" Target="../media/image46.png"/><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50.png"/><Relationship Id="rId5" Type="http://schemas.openxmlformats.org/officeDocument/2006/relationships/image" Target="../media/image59.png"/><Relationship Id="rId6" Type="http://schemas.openxmlformats.org/officeDocument/2006/relationships/image" Target="../media/image41.png"/><Relationship Id="rId7" Type="http://schemas.openxmlformats.org/officeDocument/2006/relationships/image" Target="../media/image44.png"/><Relationship Id="rId8"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5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2.jpg"/><Relationship Id="rId4" Type="http://schemas.openxmlformats.org/officeDocument/2006/relationships/image" Target="../media/image58.jpg"/><Relationship Id="rId5" Type="http://schemas.openxmlformats.org/officeDocument/2006/relationships/image" Target="../media/image7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3.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5.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6.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4.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9.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1.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3.png"/><Relationship Id="rId4" Type="http://schemas.openxmlformats.org/officeDocument/2006/relationships/image" Target="../media/image8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hyperlink" Target="http://www.youtube.com/watch?v=1p9sgQFfeQg" TargetMode="External"/><Relationship Id="rId4" Type="http://schemas.openxmlformats.org/officeDocument/2006/relationships/image" Target="../media/image8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hyperlink" Target="http://www.youtube.com/watch?v=Fb4ur3QBVdQ" TargetMode="External"/><Relationship Id="rId4" Type="http://schemas.openxmlformats.org/officeDocument/2006/relationships/image" Target="../media/image7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hyperlink" Target="http://www.google.com.tr/url?sa=i&amp;rct=j&amp;q=&amp;esrc=s&amp;source=images&amp;cd=&amp;cad=rja&amp;uact=8&amp;ved=0ahUKEwjVmvWcq43QAhULtBQKHWUgBO8QjRwIBw&amp;url=http://www.teknolojitasarimci.com/post/123763452057&amp;psig=AFQjCNHSUk2NW4I_0tHg-2CEv1pNrPoGlw&amp;ust=1478288289999693" TargetMode="External"/><Relationship Id="rId5" Type="http://schemas.openxmlformats.org/officeDocument/2006/relationships/image" Target="../media/image26.png"/><Relationship Id="rId6" Type="http://schemas.openxmlformats.org/officeDocument/2006/relationships/image" Target="../media/image2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
          <p:cNvSpPr txBox="1"/>
          <p:nvPr>
            <p:ph idx="1" type="body"/>
          </p:nvPr>
        </p:nvSpPr>
        <p:spPr>
          <a:xfrm>
            <a:off x="685800" y="1772816"/>
            <a:ext cx="7772400" cy="4248472"/>
          </a:xfrm>
          <a:prstGeom prst="rect">
            <a:avLst/>
          </a:prstGeom>
          <a:solidFill>
            <a:schemeClr val="accent2"/>
          </a:solidFill>
          <a:ln cap="flat" cmpd="sng" w="222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200"/>
              <a:buNone/>
            </a:pPr>
            <a:r>
              <a:t/>
            </a:r>
            <a:endParaRPr b="1" sz="2200">
              <a:solidFill>
                <a:srgbClr val="515151"/>
              </a:solidFill>
            </a:endParaRPr>
          </a:p>
          <a:p>
            <a:pPr indent="0" lvl="0" marL="0" rtl="0" algn="ctr">
              <a:lnSpc>
                <a:spcPct val="100000"/>
              </a:lnSpc>
              <a:spcBef>
                <a:spcPts val="1000"/>
              </a:spcBef>
              <a:spcAft>
                <a:spcPts val="0"/>
              </a:spcAft>
              <a:buSzPts val="2200"/>
              <a:buNone/>
            </a:pPr>
            <a:r>
              <a:t/>
            </a:r>
            <a:endParaRPr b="1" sz="2200">
              <a:solidFill>
                <a:srgbClr val="515151"/>
              </a:solidFill>
            </a:endParaRPr>
          </a:p>
          <a:p>
            <a:pPr indent="0" lvl="0" marL="0" rtl="0" algn="ctr">
              <a:lnSpc>
                <a:spcPct val="100000"/>
              </a:lnSpc>
              <a:spcBef>
                <a:spcPts val="1000"/>
              </a:spcBef>
              <a:spcAft>
                <a:spcPts val="0"/>
              </a:spcAft>
              <a:buSzPts val="2200"/>
              <a:buNone/>
            </a:pPr>
            <a:r>
              <a:t/>
            </a:r>
            <a:endParaRPr b="1" sz="2200">
              <a:solidFill>
                <a:srgbClr val="515151"/>
              </a:solidFill>
            </a:endParaRPr>
          </a:p>
          <a:p>
            <a:pPr indent="0" lvl="0" marL="0" rtl="0" algn="ctr">
              <a:lnSpc>
                <a:spcPct val="100000"/>
              </a:lnSpc>
              <a:spcBef>
                <a:spcPts val="1000"/>
              </a:spcBef>
              <a:spcAft>
                <a:spcPts val="0"/>
              </a:spcAft>
              <a:buSzPts val="2200"/>
              <a:buNone/>
            </a:pPr>
            <a:r>
              <a:t/>
            </a:r>
            <a:endParaRPr b="1" sz="2200">
              <a:solidFill>
                <a:srgbClr val="515151"/>
              </a:solidFill>
            </a:endParaRPr>
          </a:p>
          <a:p>
            <a:pPr indent="0" lvl="0" marL="0" rtl="0" algn="ctr">
              <a:lnSpc>
                <a:spcPct val="100000"/>
              </a:lnSpc>
              <a:spcBef>
                <a:spcPts val="1000"/>
              </a:spcBef>
              <a:spcAft>
                <a:spcPts val="0"/>
              </a:spcAft>
              <a:buSzPts val="5115"/>
              <a:buNone/>
            </a:pPr>
            <a:r>
              <a:rPr b="1" lang="tr-TR" sz="5115">
                <a:solidFill>
                  <a:srgbClr val="515151"/>
                </a:solidFill>
                <a:latin typeface="Twentieth Century"/>
                <a:ea typeface="Twentieth Century"/>
                <a:cs typeface="Twentieth Century"/>
                <a:sym typeface="Twentieth Century"/>
              </a:rPr>
              <a:t>TURKEY-IZMIR-KARŞIYAKA </a:t>
            </a:r>
            <a:endParaRPr/>
          </a:p>
          <a:p>
            <a:pPr indent="0" lvl="0" marL="0" rtl="0" algn="ctr">
              <a:lnSpc>
                <a:spcPct val="100000"/>
              </a:lnSpc>
              <a:spcBef>
                <a:spcPts val="1000"/>
              </a:spcBef>
              <a:spcAft>
                <a:spcPts val="0"/>
              </a:spcAft>
              <a:buSzPts val="2200"/>
              <a:buNone/>
            </a:pPr>
            <a:r>
              <a:t/>
            </a:r>
            <a:endParaRPr b="1" sz="2200">
              <a:solidFill>
                <a:srgbClr val="515151"/>
              </a:solidFill>
            </a:endParaRPr>
          </a:p>
          <a:p>
            <a:pPr indent="0" lvl="0" marL="0" rtl="0" algn="ctr">
              <a:lnSpc>
                <a:spcPct val="100000"/>
              </a:lnSpc>
              <a:spcBef>
                <a:spcPts val="1000"/>
              </a:spcBef>
              <a:spcAft>
                <a:spcPts val="0"/>
              </a:spcAft>
              <a:buSzPts val="4015"/>
              <a:buNone/>
            </a:pPr>
            <a:r>
              <a:rPr b="1" lang="tr-TR" sz="4015">
                <a:solidFill>
                  <a:srgbClr val="515151"/>
                </a:solidFill>
                <a:latin typeface="Twentieth Century"/>
                <a:ea typeface="Twentieth Century"/>
                <a:cs typeface="Twentieth Century"/>
                <a:sym typeface="Twentieth Century"/>
              </a:rPr>
              <a:t>TURKBIRLIGI PRIMARY SCHOOL</a:t>
            </a:r>
            <a:endParaRPr/>
          </a:p>
          <a:p>
            <a:pPr indent="0" lvl="0" marL="0" rtl="0" algn="ctr">
              <a:lnSpc>
                <a:spcPct val="100000"/>
              </a:lnSpc>
              <a:spcBef>
                <a:spcPts val="1000"/>
              </a:spcBef>
              <a:spcAft>
                <a:spcPts val="0"/>
              </a:spcAft>
              <a:buSzPts val="2200"/>
              <a:buNone/>
            </a:pPr>
            <a:r>
              <a:t/>
            </a:r>
            <a:endParaRPr b="1" sz="2200">
              <a:solidFill>
                <a:srgbClr val="515151"/>
              </a:solidFill>
            </a:endParaRPr>
          </a:p>
        </p:txBody>
      </p:sp>
      <p:pic>
        <p:nvPicPr>
          <p:cNvPr descr="D:\RESİMLER\ATATÜRK\Resimler\atatürk.jpg" id="329" name="Google Shape;329;p1"/>
          <p:cNvPicPr preferRelativeResize="0"/>
          <p:nvPr/>
        </p:nvPicPr>
        <p:blipFill rotWithShape="1">
          <a:blip r:embed="rId3">
            <a:alphaModFix/>
          </a:blip>
          <a:srcRect b="0" l="0" r="0" t="0"/>
          <a:stretch/>
        </p:blipFill>
        <p:spPr>
          <a:xfrm>
            <a:off x="0" y="0"/>
            <a:ext cx="9144000" cy="1273175"/>
          </a:xfrm>
          <a:prstGeom prst="rect">
            <a:avLst/>
          </a:prstGeom>
          <a:noFill/>
          <a:ln>
            <a:noFill/>
          </a:ln>
        </p:spPr>
      </p:pic>
      <p:pic>
        <p:nvPicPr>
          <p:cNvPr descr="C:\Documents and Settings\Administrator\Desktop\Englandd.jpg" id="330" name="Google Shape;330;p1"/>
          <p:cNvPicPr preferRelativeResize="0"/>
          <p:nvPr/>
        </p:nvPicPr>
        <p:blipFill rotWithShape="1">
          <a:blip r:embed="rId4">
            <a:alphaModFix/>
          </a:blip>
          <a:srcRect b="0" l="0" r="0" t="0"/>
          <a:stretch/>
        </p:blipFill>
        <p:spPr>
          <a:xfrm>
            <a:off x="2016125" y="1819275"/>
            <a:ext cx="5111750" cy="160972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9"/>
          <p:cNvSpPr txBox="1"/>
          <p:nvPr/>
        </p:nvSpPr>
        <p:spPr>
          <a:xfrm>
            <a:off x="0" y="0"/>
            <a:ext cx="9144000" cy="295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3200" u="sng">
                <a:solidFill>
                  <a:srgbClr val="C00000"/>
                </a:solidFill>
                <a:latin typeface="Twentieth Century"/>
                <a:ea typeface="Twentieth Century"/>
                <a:cs typeface="Twentieth Century"/>
                <a:sym typeface="Twentieth Century"/>
              </a:rPr>
              <a:t>İzmir is…</a:t>
            </a:r>
            <a:endParaRPr b="1" sz="3200">
              <a:solidFill>
                <a:srgbClr val="00B050"/>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tr-TR" sz="3200">
                <a:solidFill>
                  <a:srgbClr val="0070C0"/>
                </a:solidFill>
                <a:latin typeface="Twentieth Century"/>
                <a:ea typeface="Twentieth Century"/>
                <a:cs typeface="Twentieth Century"/>
                <a:sym typeface="Twentieth Century"/>
              </a:rPr>
              <a:t>very old city with 8000 years of history.</a:t>
            </a:r>
            <a:endParaRPr b="1" sz="3200">
              <a:solidFill>
                <a:srgbClr val="0070C0"/>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tr-TR" sz="3200">
                <a:solidFill>
                  <a:srgbClr val="0070C0"/>
                </a:solidFill>
                <a:latin typeface="Twentieth Century"/>
                <a:ea typeface="Twentieth Century"/>
                <a:cs typeface="Twentieth Century"/>
                <a:sym typeface="Twentieth Century"/>
              </a:rPr>
              <a:t>called as The Pearl of Aegean Region.</a:t>
            </a:r>
            <a:endParaRPr b="1" sz="3200">
              <a:solidFill>
                <a:srgbClr val="0070C0"/>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tr-TR" sz="3200">
                <a:solidFill>
                  <a:srgbClr val="0070C0"/>
                </a:solidFill>
                <a:latin typeface="Twentieth Century"/>
                <a:ea typeface="Twentieth Century"/>
                <a:cs typeface="Twentieth Century"/>
                <a:sym typeface="Twentieth Century"/>
              </a:rPr>
              <a:t>the third most crowded city in Turkey  with 4,3  million</a:t>
            </a:r>
            <a:endParaRPr b="1" sz="3200">
              <a:solidFill>
                <a:srgbClr val="0070C0"/>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tr-TR" sz="3200">
                <a:solidFill>
                  <a:srgbClr val="0070C0"/>
                </a:solidFill>
                <a:latin typeface="Twentieth Century"/>
                <a:ea typeface="Twentieth Century"/>
                <a:cs typeface="Twentieth Century"/>
                <a:sym typeface="Twentieth Century"/>
              </a:rPr>
              <a:t>and it is the second largest port city.</a:t>
            </a:r>
            <a:endParaRPr/>
          </a:p>
        </p:txBody>
      </p:sp>
      <p:pic>
        <p:nvPicPr>
          <p:cNvPr descr="G:\okul tanıtım sunusu\izmir-konak-meydani.jpg" id="401" name="Google Shape;401;p9"/>
          <p:cNvPicPr preferRelativeResize="0"/>
          <p:nvPr/>
        </p:nvPicPr>
        <p:blipFill rotWithShape="1">
          <a:blip r:embed="rId3">
            <a:alphaModFix/>
          </a:blip>
          <a:srcRect b="0" l="0" r="0" t="0"/>
          <a:stretch/>
        </p:blipFill>
        <p:spPr>
          <a:xfrm>
            <a:off x="-14235" y="3143248"/>
            <a:ext cx="4371921" cy="3714752"/>
          </a:xfrm>
          <a:prstGeom prst="rect">
            <a:avLst/>
          </a:prstGeom>
          <a:noFill/>
          <a:ln>
            <a:noFill/>
          </a:ln>
        </p:spPr>
      </p:pic>
      <p:pic>
        <p:nvPicPr>
          <p:cNvPr descr="https://encrypted-tbn0.gstatic.com/images?q=tbn:ANd9GcTpOwzc3xQkdaORpo2w0XqFQLwcJUFCCBQr-pwvAavEOYrNg0AH" id="402" name="Google Shape;402;p9"/>
          <p:cNvPicPr preferRelativeResize="0"/>
          <p:nvPr/>
        </p:nvPicPr>
        <p:blipFill rotWithShape="1">
          <a:blip r:embed="rId4">
            <a:alphaModFix/>
          </a:blip>
          <a:srcRect b="0" l="0" r="0" t="0"/>
          <a:stretch/>
        </p:blipFill>
        <p:spPr>
          <a:xfrm>
            <a:off x="4357686" y="3143248"/>
            <a:ext cx="4718954" cy="3714752"/>
          </a:xfrm>
          <a:prstGeom prst="rect">
            <a:avLst/>
          </a:prstGeom>
          <a:noFill/>
          <a:ln>
            <a:noFill/>
          </a:ln>
        </p:spPr>
      </p:pic>
    </p:spTree>
  </p:cSld>
  <p:clrMapOvr>
    <a:masterClrMapping/>
  </p:clrMapOvr>
  <p:transition advClick="0" advTm="4000">
    <p:comb dir="ver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11"/>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t/>
            </a:r>
            <a:endParaRPr/>
          </a:p>
        </p:txBody>
      </p:sp>
      <p:sp>
        <p:nvSpPr>
          <p:cNvPr id="408" name="Google Shape;408;p11"/>
          <p:cNvSpPr txBox="1"/>
          <p:nvPr>
            <p:ph idx="1" type="body"/>
          </p:nvPr>
        </p:nvSpPr>
        <p:spPr>
          <a:xfrm>
            <a:off x="395288" y="1773238"/>
            <a:ext cx="8229600" cy="4525962"/>
          </a:xfrm>
          <a:prstGeom prst="rect">
            <a:avLst/>
          </a:prstGeom>
          <a:noFill/>
          <a:ln>
            <a:noFill/>
          </a:ln>
        </p:spPr>
        <p:txBody>
          <a:bodyPr anchorCtr="0" anchor="t" bIns="45700" lIns="91425" spcFirstLastPara="1" rIns="91425" wrap="square" tIns="45700">
            <a:normAutofit/>
          </a:bodyPr>
          <a:lstStyle/>
          <a:p>
            <a:pPr indent="-101600" lvl="0" marL="228600" rtl="0" algn="l">
              <a:lnSpc>
                <a:spcPct val="120000"/>
              </a:lnSpc>
              <a:spcBef>
                <a:spcPts val="0"/>
              </a:spcBef>
              <a:spcAft>
                <a:spcPts val="0"/>
              </a:spcAft>
              <a:buSzPts val="2000"/>
              <a:buNone/>
            </a:pPr>
            <a:r>
              <a:t/>
            </a:r>
            <a:endParaRPr/>
          </a:p>
        </p:txBody>
      </p:sp>
      <p:pic>
        <p:nvPicPr>
          <p:cNvPr descr="799737Izmir-Korfez" id="409" name="Google Shape;409;p11"/>
          <p:cNvPicPr preferRelativeResize="0"/>
          <p:nvPr/>
        </p:nvPicPr>
        <p:blipFill rotWithShape="1">
          <a:blip r:embed="rId3">
            <a:alphaModFix/>
          </a:blip>
          <a:srcRect b="0" l="0" r="0" t="0"/>
          <a:stretch/>
        </p:blipFill>
        <p:spPr>
          <a:xfrm>
            <a:off x="179512" y="116632"/>
            <a:ext cx="8784976" cy="6552727"/>
          </a:xfrm>
          <a:prstGeom prst="rect">
            <a:avLst/>
          </a:prstGeom>
          <a:noFill/>
          <a:ln cap="sq" cmpd="thickThin" w="228600">
            <a:solidFill>
              <a:srgbClr val="000000"/>
            </a:solidFill>
            <a:prstDash val="solid"/>
            <a:miter lim="800000"/>
            <a:headEnd len="sm" w="sm" type="none"/>
            <a:tailEnd len="sm" w="sm" type="none"/>
          </a:ln>
        </p:spPr>
      </p:pic>
      <p:sp>
        <p:nvSpPr>
          <p:cNvPr id="410" name="Google Shape;410;p11"/>
          <p:cNvSpPr txBox="1"/>
          <p:nvPr/>
        </p:nvSpPr>
        <p:spPr>
          <a:xfrm>
            <a:off x="5508625" y="5732463"/>
            <a:ext cx="3311525" cy="495300"/>
          </a:xfrm>
          <a:prstGeom prst="rect">
            <a:avLst/>
          </a:prstGeom>
          <a:solidFill>
            <a:schemeClr val="accent5"/>
          </a:solidFill>
          <a:ln cap="flat" cmpd="sng" w="222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rgbClr val="FFFFFF"/>
                </a:solidFill>
                <a:latin typeface="Calibri"/>
                <a:ea typeface="Calibri"/>
                <a:cs typeface="Calibri"/>
                <a:sym typeface="Calibri"/>
              </a:rPr>
              <a:t>İZMİR BAY/</a:t>
            </a:r>
            <a:r>
              <a:rPr lang="tr-TR" sz="2400">
                <a:solidFill>
                  <a:srgbClr val="0D0D0D"/>
                </a:solidFill>
                <a:latin typeface="Calibri"/>
                <a:ea typeface="Calibri"/>
                <a:cs typeface="Calibri"/>
                <a:sym typeface="Calibri"/>
              </a:rPr>
              <a:t>IZMIR</a:t>
            </a:r>
            <a:endParaRPr/>
          </a:p>
        </p:txBody>
      </p:sp>
    </p:spTree>
  </p:cSld>
  <p:clrMapOvr>
    <a:masterClrMapping/>
  </p:clrMapOvr>
  <p:transition advClick="0" advTm="3000">
    <p:comb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500"/>
                                        <p:tgtEl>
                                          <p:spTgt spid="410"/>
                                        </p:tgtEl>
                                        <p:attrNameLst>
                                          <p:attrName>ppt_w</p:attrName>
                                        </p:attrNameLst>
                                      </p:cBhvr>
                                      <p:tavLst>
                                        <p:tav fmla="" tm="0">
                                          <p:val>
                                            <p:strVal val="0"/>
                                          </p:val>
                                        </p:tav>
                                        <p:tav fmla="" tm="100000">
                                          <p:val>
                                            <p:strVal val="#ppt_w"/>
                                          </p:val>
                                        </p:tav>
                                      </p:tavLst>
                                    </p:anim>
                                    <p:anim calcmode="lin" valueType="num">
                                      <p:cBhvr additive="base">
                                        <p:cTn dur="500"/>
                                        <p:tgtEl>
                                          <p:spTgt spid="41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2"/>
          <p:cNvSpPr txBox="1"/>
          <p:nvPr>
            <p:ph idx="1" type="body"/>
          </p:nvPr>
        </p:nvSpPr>
        <p:spPr>
          <a:xfrm>
            <a:off x="685331" y="2367094"/>
            <a:ext cx="7773339" cy="3424107"/>
          </a:xfrm>
          <a:prstGeom prst="rect">
            <a:avLst/>
          </a:prstGeom>
          <a:noFill/>
          <a:ln>
            <a:noFill/>
          </a:ln>
        </p:spPr>
        <p:txBody>
          <a:bodyPr anchorCtr="0" anchor="t" bIns="45700" lIns="91425" spcFirstLastPara="1" rIns="91425" wrap="square" tIns="45700">
            <a:normAutofit/>
          </a:bodyPr>
          <a:lstStyle/>
          <a:p>
            <a:pPr indent="-101600" lvl="0" marL="228600" rtl="0" algn="l">
              <a:lnSpc>
                <a:spcPct val="120000"/>
              </a:lnSpc>
              <a:spcBef>
                <a:spcPts val="0"/>
              </a:spcBef>
              <a:spcAft>
                <a:spcPts val="0"/>
              </a:spcAft>
              <a:buSzPts val="2000"/>
              <a:buNone/>
            </a:pPr>
            <a:r>
              <a:t/>
            </a:r>
            <a:endParaRPr/>
          </a:p>
        </p:txBody>
      </p:sp>
      <p:sp>
        <p:nvSpPr>
          <p:cNvPr descr="9k=" id="416" name="Google Shape;416;p12">
            <a:hlinkClick r:id="rId3"/>
          </p:cNvPr>
          <p:cNvSpPr/>
          <p:nvPr/>
        </p:nvSpPr>
        <p:spPr>
          <a:xfrm>
            <a:off x="144463" y="46038"/>
            <a:ext cx="1428750" cy="1076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p:txBody>
      </p:sp>
      <p:pic>
        <p:nvPicPr>
          <p:cNvPr id="417" name="Google Shape;417;p12"/>
          <p:cNvPicPr preferRelativeResize="0"/>
          <p:nvPr/>
        </p:nvPicPr>
        <p:blipFill>
          <a:blip r:embed="rId4">
            <a:alphaModFix/>
          </a:blip>
          <a:stretch>
            <a:fillRect/>
          </a:stretch>
        </p:blipFill>
        <p:spPr>
          <a:xfrm>
            <a:off x="0" y="23725"/>
            <a:ext cx="9144000" cy="5688300"/>
          </a:xfrm>
          <a:prstGeom prst="rect">
            <a:avLst/>
          </a:prstGeom>
          <a:noFill/>
          <a:ln>
            <a:noFill/>
          </a:ln>
        </p:spPr>
      </p:pic>
      <p:sp>
        <p:nvSpPr>
          <p:cNvPr descr="9k=" id="418" name="Google Shape;418;p12">
            <a:hlinkClick r:id="rId5"/>
          </p:cNvPr>
          <p:cNvSpPr/>
          <p:nvPr/>
        </p:nvSpPr>
        <p:spPr>
          <a:xfrm>
            <a:off x="144463" y="46038"/>
            <a:ext cx="1428750" cy="1076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p:txBody>
      </p:sp>
      <p:sp>
        <p:nvSpPr>
          <p:cNvPr id="419" name="Google Shape;419;p12"/>
          <p:cNvSpPr txBox="1"/>
          <p:nvPr/>
        </p:nvSpPr>
        <p:spPr>
          <a:xfrm>
            <a:off x="-1" y="155496"/>
            <a:ext cx="39603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3600">
                <a:solidFill>
                  <a:schemeClr val="dk1"/>
                </a:solidFill>
                <a:latin typeface="Aharoni"/>
                <a:ea typeface="Aharoni"/>
                <a:cs typeface="Aharoni"/>
                <a:sym typeface="Aharoni"/>
              </a:rPr>
              <a:t>symbol of İzmir</a:t>
            </a:r>
            <a:endParaRPr/>
          </a:p>
        </p:txBody>
      </p:sp>
      <p:sp>
        <p:nvSpPr>
          <p:cNvPr id="420" name="Google Shape;420;p12"/>
          <p:cNvSpPr txBox="1"/>
          <p:nvPr/>
        </p:nvSpPr>
        <p:spPr>
          <a:xfrm>
            <a:off x="144475" y="5791188"/>
            <a:ext cx="3311400" cy="495300"/>
          </a:xfrm>
          <a:prstGeom prst="rect">
            <a:avLst/>
          </a:prstGeom>
          <a:solidFill>
            <a:schemeClr val="accent5"/>
          </a:solidFill>
          <a:ln cap="flat" cmpd="sng" w="222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rgbClr val="FFFFFF"/>
                </a:solidFill>
                <a:latin typeface="Calibri"/>
                <a:ea typeface="Calibri"/>
                <a:cs typeface="Calibri"/>
                <a:sym typeface="Calibri"/>
              </a:rPr>
              <a:t>CLOCK TOWER/</a:t>
            </a:r>
            <a:r>
              <a:rPr lang="tr-TR" sz="2400">
                <a:solidFill>
                  <a:srgbClr val="0D0D0D"/>
                </a:solidFill>
                <a:latin typeface="Calibri"/>
                <a:ea typeface="Calibri"/>
                <a:cs typeface="Calibri"/>
                <a:sym typeface="Calibri"/>
              </a:rPr>
              <a:t>IZMIR</a:t>
            </a:r>
            <a:endParaRPr/>
          </a:p>
        </p:txBody>
      </p:sp>
      <p:sp>
        <p:nvSpPr>
          <p:cNvPr id="421" name="Google Shape;421;p12"/>
          <p:cNvSpPr txBox="1"/>
          <p:nvPr/>
        </p:nvSpPr>
        <p:spPr>
          <a:xfrm>
            <a:off x="3455875" y="5712025"/>
            <a:ext cx="54255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tr-TR" sz="1800">
                <a:solidFill>
                  <a:schemeClr val="dk1"/>
                </a:solidFill>
                <a:latin typeface="Calibri"/>
                <a:ea typeface="Calibri"/>
                <a:cs typeface="Calibri"/>
                <a:sym typeface="Calibri"/>
              </a:rPr>
              <a:t>You can see the famous clock tower in the centre of Izmir which is 109 years old. It has become a symbol of İzmir.</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Twentieth Century"/>
              <a:ea typeface="Twentieth Century"/>
              <a:cs typeface="Twentieth Century"/>
              <a:sym typeface="Twentieth Century"/>
            </a:endParaRPr>
          </a:p>
        </p:txBody>
      </p:sp>
    </p:spTree>
  </p:cSld>
  <p:clrMapOvr>
    <a:masterClrMapping/>
  </p:clrMapOvr>
  <p:transition advClick="0" advTm="3000">
    <p:comb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500"/>
                                        <p:tgtEl>
                                          <p:spTgt spid="420"/>
                                        </p:tgtEl>
                                        <p:attrNameLst>
                                          <p:attrName>ppt_w</p:attrName>
                                        </p:attrNameLst>
                                      </p:cBhvr>
                                      <p:tavLst>
                                        <p:tav fmla="" tm="0">
                                          <p:val>
                                            <p:strVal val="0"/>
                                          </p:val>
                                        </p:tav>
                                        <p:tav fmla="" tm="100000">
                                          <p:val>
                                            <p:strVal val="#ppt_w"/>
                                          </p:val>
                                        </p:tav>
                                      </p:tavLst>
                                    </p:anim>
                                    <p:anim calcmode="lin" valueType="num">
                                      <p:cBhvr additive="base">
                                        <p:cTn dur="500"/>
                                        <p:tgtEl>
                                          <p:spTgt spid="42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13"/>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t/>
            </a:r>
            <a:endParaRPr/>
          </a:p>
        </p:txBody>
      </p:sp>
      <p:sp>
        <p:nvSpPr>
          <p:cNvPr id="427" name="Google Shape;427;p13"/>
          <p:cNvSpPr txBox="1"/>
          <p:nvPr>
            <p:ph idx="1" type="body"/>
          </p:nvPr>
        </p:nvSpPr>
        <p:spPr>
          <a:xfrm>
            <a:off x="685331" y="2367094"/>
            <a:ext cx="7773339" cy="3424107"/>
          </a:xfrm>
          <a:prstGeom prst="rect">
            <a:avLst/>
          </a:prstGeom>
          <a:noFill/>
          <a:ln>
            <a:noFill/>
          </a:ln>
        </p:spPr>
        <p:txBody>
          <a:bodyPr anchorCtr="0" anchor="t" bIns="45700" lIns="91425" spcFirstLastPara="1" rIns="91425" wrap="square" tIns="45700">
            <a:normAutofit/>
          </a:bodyPr>
          <a:lstStyle/>
          <a:p>
            <a:pPr indent="-101600" lvl="0" marL="228600" rtl="0" algn="l">
              <a:lnSpc>
                <a:spcPct val="120000"/>
              </a:lnSpc>
              <a:spcBef>
                <a:spcPts val="0"/>
              </a:spcBef>
              <a:spcAft>
                <a:spcPts val="0"/>
              </a:spcAft>
              <a:buSzPts val="2000"/>
              <a:buNone/>
            </a:pPr>
            <a:r>
              <a:t/>
            </a:r>
            <a:endParaRPr/>
          </a:p>
        </p:txBody>
      </p:sp>
      <p:pic>
        <p:nvPicPr>
          <p:cNvPr id="428" name="Google Shape;428;p13"/>
          <p:cNvPicPr preferRelativeResize="0"/>
          <p:nvPr/>
        </p:nvPicPr>
        <p:blipFill>
          <a:blip r:embed="rId3">
            <a:alphaModFix/>
          </a:blip>
          <a:stretch>
            <a:fillRect/>
          </a:stretch>
        </p:blipFill>
        <p:spPr>
          <a:xfrm>
            <a:off x="117375" y="0"/>
            <a:ext cx="8702776" cy="5715000"/>
          </a:xfrm>
          <a:prstGeom prst="rect">
            <a:avLst/>
          </a:prstGeom>
          <a:noFill/>
          <a:ln>
            <a:noFill/>
          </a:ln>
        </p:spPr>
      </p:pic>
      <p:sp>
        <p:nvSpPr>
          <p:cNvPr id="429" name="Google Shape;429;p13"/>
          <p:cNvSpPr txBox="1"/>
          <p:nvPr/>
        </p:nvSpPr>
        <p:spPr>
          <a:xfrm>
            <a:off x="5508625" y="5732463"/>
            <a:ext cx="3311525" cy="495300"/>
          </a:xfrm>
          <a:prstGeom prst="rect">
            <a:avLst/>
          </a:prstGeom>
          <a:solidFill>
            <a:schemeClr val="accent5"/>
          </a:solidFill>
          <a:ln cap="flat" cmpd="sng" w="222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rgbClr val="FFFFFF"/>
                </a:solidFill>
                <a:latin typeface="Calibri"/>
                <a:ea typeface="Calibri"/>
                <a:cs typeface="Calibri"/>
                <a:sym typeface="Calibri"/>
              </a:rPr>
              <a:t>EPHESUS/</a:t>
            </a:r>
            <a:r>
              <a:rPr lang="tr-TR" sz="2400">
                <a:solidFill>
                  <a:srgbClr val="0D0D0D"/>
                </a:solidFill>
                <a:latin typeface="Calibri"/>
                <a:ea typeface="Calibri"/>
                <a:cs typeface="Calibri"/>
                <a:sym typeface="Calibri"/>
              </a:rPr>
              <a:t>İZMİR</a:t>
            </a:r>
            <a:endParaRPr/>
          </a:p>
        </p:txBody>
      </p:sp>
      <p:sp>
        <p:nvSpPr>
          <p:cNvPr id="430" name="Google Shape;430;p13"/>
          <p:cNvSpPr txBox="1"/>
          <p:nvPr/>
        </p:nvSpPr>
        <p:spPr>
          <a:xfrm>
            <a:off x="224800" y="5595900"/>
            <a:ext cx="4834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tr-TR">
                <a:solidFill>
                  <a:schemeClr val="dk1"/>
                </a:solidFill>
                <a:highlight>
                  <a:srgbClr val="FF0000"/>
                </a:highlight>
                <a:latin typeface="Calibri"/>
                <a:ea typeface="Calibri"/>
                <a:cs typeface="Calibri"/>
                <a:sym typeface="Calibri"/>
              </a:rPr>
              <a:t>Ephesus was an ancient Greek city, and later a major Roman city, which is not far away form  </a:t>
            </a:r>
            <a:r>
              <a:rPr b="1" lang="tr-TR" u="sng">
                <a:solidFill>
                  <a:schemeClr val="hlink"/>
                </a:solidFill>
                <a:highlight>
                  <a:srgbClr val="FF0000"/>
                </a:highlight>
                <a:latin typeface="Calibri"/>
                <a:ea typeface="Calibri"/>
                <a:cs typeface="Calibri"/>
                <a:sym typeface="Calibri"/>
                <a:hlinkClick r:id="rId4"/>
              </a:rPr>
              <a:t>Izmir </a:t>
            </a:r>
            <a:r>
              <a:rPr b="1" lang="tr-TR">
                <a:solidFill>
                  <a:schemeClr val="dk1"/>
                </a:solidFill>
                <a:highlight>
                  <a:srgbClr val="FF0000"/>
                </a:highlight>
                <a:latin typeface="Calibri"/>
                <a:ea typeface="Calibri"/>
                <a:cs typeface="Calibri"/>
                <a:sym typeface="Calibri"/>
              </a:rPr>
              <a:t> The city was famous for the </a:t>
            </a:r>
            <a:r>
              <a:rPr b="1" lang="tr-TR" u="sng">
                <a:solidFill>
                  <a:schemeClr val="hlink"/>
                </a:solidFill>
                <a:highlight>
                  <a:srgbClr val="FF0000"/>
                </a:highlight>
                <a:latin typeface="Calibri"/>
                <a:ea typeface="Calibri"/>
                <a:cs typeface="Calibri"/>
                <a:sym typeface="Calibri"/>
                <a:hlinkClick r:id="rId5"/>
              </a:rPr>
              <a:t>Temple of Artemis</a:t>
            </a:r>
            <a:r>
              <a:rPr b="1" lang="tr-TR">
                <a:solidFill>
                  <a:schemeClr val="dk1"/>
                </a:solidFill>
                <a:highlight>
                  <a:srgbClr val="FF0000"/>
                </a:highlight>
                <a:latin typeface="Calibri"/>
                <a:ea typeface="Calibri"/>
                <a:cs typeface="Calibri"/>
                <a:sym typeface="Calibri"/>
              </a:rPr>
              <a:t> (completed around 550 BC), one of the </a:t>
            </a:r>
            <a:r>
              <a:rPr b="1" lang="tr-TR" u="sng">
                <a:solidFill>
                  <a:schemeClr val="hlink"/>
                </a:solidFill>
                <a:highlight>
                  <a:srgbClr val="FF0000"/>
                </a:highlight>
                <a:latin typeface="Calibri"/>
                <a:ea typeface="Calibri"/>
                <a:cs typeface="Calibri"/>
                <a:sym typeface="Calibri"/>
                <a:hlinkClick r:id="rId6"/>
              </a:rPr>
              <a:t>Seven Wonders of the Ancient World</a:t>
            </a:r>
            <a:r>
              <a:rPr b="1" lang="tr-TR">
                <a:solidFill>
                  <a:schemeClr val="dk1"/>
                </a:solidFill>
                <a:highlight>
                  <a:srgbClr val="FF0000"/>
                </a:highlight>
                <a:latin typeface="Calibri"/>
                <a:ea typeface="Calibri"/>
                <a:cs typeface="Calibri"/>
                <a:sym typeface="Calibri"/>
              </a:rPr>
              <a:t>. </a:t>
            </a:r>
            <a:endParaRPr b="1">
              <a:solidFill>
                <a:schemeClr val="dk1"/>
              </a:solidFill>
              <a:highlight>
                <a:srgbClr val="FF0000"/>
              </a:highlight>
              <a:latin typeface="Calibri"/>
              <a:ea typeface="Calibri"/>
              <a:cs typeface="Calibri"/>
              <a:sym typeface="Calibri"/>
            </a:endParaRPr>
          </a:p>
          <a:p>
            <a:pPr indent="0" lvl="0" marL="0" rtl="0" algn="l">
              <a:spcBef>
                <a:spcPts val="0"/>
              </a:spcBef>
              <a:spcAft>
                <a:spcPts val="0"/>
              </a:spcAft>
              <a:buNone/>
            </a:pPr>
            <a:r>
              <a:t/>
            </a:r>
            <a:endParaRPr b="1">
              <a:highlight>
                <a:srgbClr val="FF0000"/>
              </a:highlight>
              <a:latin typeface="Twentieth Century"/>
              <a:ea typeface="Twentieth Century"/>
              <a:cs typeface="Twentieth Century"/>
              <a:sym typeface="Twentieth Century"/>
            </a:endParaRPr>
          </a:p>
        </p:txBody>
      </p:sp>
    </p:spTree>
  </p:cSld>
  <p:clrMapOvr>
    <a:masterClrMapping/>
  </p:clrMapOvr>
  <mc:AlternateContent>
    <mc:Choice Requires="p14">
      <p:transition spd="slow" p14:dur="43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9"/>
                                        </p:tgtEl>
                                        <p:attrNameLst>
                                          <p:attrName>style.visibility</p:attrName>
                                        </p:attrNameLst>
                                      </p:cBhvr>
                                      <p:to>
                                        <p:strVal val="visible"/>
                                      </p:to>
                                    </p:set>
                                    <p:anim calcmode="lin" valueType="num">
                                      <p:cBhvr additive="base">
                                        <p:cTn dur="500"/>
                                        <p:tgtEl>
                                          <p:spTgt spid="429"/>
                                        </p:tgtEl>
                                        <p:attrNameLst>
                                          <p:attrName>ppt_w</p:attrName>
                                        </p:attrNameLst>
                                      </p:cBhvr>
                                      <p:tavLst>
                                        <p:tav fmla="" tm="0">
                                          <p:val>
                                            <p:strVal val="0"/>
                                          </p:val>
                                        </p:tav>
                                        <p:tav fmla="" tm="100000">
                                          <p:val>
                                            <p:strVal val="#ppt_w"/>
                                          </p:val>
                                        </p:tav>
                                      </p:tavLst>
                                    </p:anim>
                                    <p:anim calcmode="lin" valueType="num">
                                      <p:cBhvr additive="base">
                                        <p:cTn dur="500"/>
                                        <p:tgtEl>
                                          <p:spTgt spid="42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4"/>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t/>
            </a:r>
            <a:endParaRPr/>
          </a:p>
        </p:txBody>
      </p:sp>
      <p:sp>
        <p:nvSpPr>
          <p:cNvPr id="436" name="Google Shape;436;p14"/>
          <p:cNvSpPr txBox="1"/>
          <p:nvPr>
            <p:ph idx="1" type="body"/>
          </p:nvPr>
        </p:nvSpPr>
        <p:spPr>
          <a:xfrm>
            <a:off x="685331" y="2367094"/>
            <a:ext cx="7773339" cy="3424107"/>
          </a:xfrm>
          <a:prstGeom prst="rect">
            <a:avLst/>
          </a:prstGeom>
          <a:noFill/>
          <a:ln>
            <a:noFill/>
          </a:ln>
        </p:spPr>
        <p:txBody>
          <a:bodyPr anchorCtr="0" anchor="t" bIns="45700" lIns="91425" spcFirstLastPara="1" rIns="91425" wrap="square" tIns="45700">
            <a:normAutofit/>
          </a:bodyPr>
          <a:lstStyle/>
          <a:p>
            <a:pPr indent="-101600" lvl="0" marL="228600" rtl="0" algn="l">
              <a:lnSpc>
                <a:spcPct val="120000"/>
              </a:lnSpc>
              <a:spcBef>
                <a:spcPts val="0"/>
              </a:spcBef>
              <a:spcAft>
                <a:spcPts val="0"/>
              </a:spcAft>
              <a:buSzPts val="2000"/>
              <a:buNone/>
            </a:pPr>
            <a:r>
              <a:t/>
            </a:r>
            <a:endParaRPr/>
          </a:p>
        </p:txBody>
      </p:sp>
      <p:pic>
        <p:nvPicPr>
          <p:cNvPr descr="meryemana_JPG" id="437" name="Google Shape;437;p14"/>
          <p:cNvPicPr preferRelativeResize="0"/>
          <p:nvPr/>
        </p:nvPicPr>
        <p:blipFill rotWithShape="1">
          <a:blip r:embed="rId3">
            <a:alphaModFix/>
          </a:blip>
          <a:srcRect b="0" l="0" r="0" t="0"/>
          <a:stretch/>
        </p:blipFill>
        <p:spPr>
          <a:xfrm>
            <a:off x="107504" y="188640"/>
            <a:ext cx="8864751" cy="6480720"/>
          </a:xfrm>
          <a:prstGeom prst="rect">
            <a:avLst/>
          </a:prstGeom>
          <a:noFill/>
          <a:ln cap="sq" cmpd="thickThin" w="228600">
            <a:solidFill>
              <a:srgbClr val="000000"/>
            </a:solidFill>
            <a:prstDash val="solid"/>
            <a:miter lim="800000"/>
            <a:headEnd len="sm" w="sm" type="none"/>
            <a:tailEnd len="sm" w="sm" type="none"/>
          </a:ln>
        </p:spPr>
      </p:pic>
      <p:sp>
        <p:nvSpPr>
          <p:cNvPr id="438" name="Google Shape;438;p14"/>
          <p:cNvSpPr txBox="1"/>
          <p:nvPr/>
        </p:nvSpPr>
        <p:spPr>
          <a:xfrm>
            <a:off x="4500563" y="5732463"/>
            <a:ext cx="4319587" cy="495300"/>
          </a:xfrm>
          <a:prstGeom prst="rect">
            <a:avLst/>
          </a:prstGeom>
          <a:solidFill>
            <a:schemeClr val="accent5"/>
          </a:solidFill>
          <a:ln cap="flat" cmpd="sng" w="222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chemeClr val="lt1"/>
                </a:solidFill>
                <a:latin typeface="Calibri"/>
                <a:ea typeface="Calibri"/>
                <a:cs typeface="Calibri"/>
                <a:sym typeface="Calibri"/>
              </a:rPr>
              <a:t>HOUSE OF VIRGIN MARY</a:t>
            </a:r>
            <a:r>
              <a:rPr lang="tr-TR" sz="1800">
                <a:solidFill>
                  <a:schemeClr val="dk1"/>
                </a:solidFill>
                <a:latin typeface="Calibri"/>
                <a:ea typeface="Calibri"/>
                <a:cs typeface="Calibri"/>
                <a:sym typeface="Calibri"/>
              </a:rPr>
              <a:t> </a:t>
            </a:r>
            <a:r>
              <a:rPr lang="tr-TR" sz="2400">
                <a:solidFill>
                  <a:srgbClr val="FFFFFF"/>
                </a:solidFill>
                <a:latin typeface="Calibri"/>
                <a:ea typeface="Calibri"/>
                <a:cs typeface="Calibri"/>
                <a:sym typeface="Calibri"/>
              </a:rPr>
              <a:t>/</a:t>
            </a:r>
            <a:r>
              <a:rPr lang="tr-TR" sz="2400">
                <a:solidFill>
                  <a:srgbClr val="0D0D0D"/>
                </a:solidFill>
                <a:latin typeface="Calibri"/>
                <a:ea typeface="Calibri"/>
                <a:cs typeface="Calibri"/>
                <a:sym typeface="Calibri"/>
              </a:rPr>
              <a:t>IZMİR</a:t>
            </a:r>
            <a:endParaRPr/>
          </a:p>
        </p:txBody>
      </p:sp>
      <p:sp>
        <p:nvSpPr>
          <p:cNvPr id="439" name="Google Shape;439;p14"/>
          <p:cNvSpPr txBox="1"/>
          <p:nvPr/>
        </p:nvSpPr>
        <p:spPr>
          <a:xfrm>
            <a:off x="304400" y="5121125"/>
            <a:ext cx="40647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tr-TR" sz="1700">
                <a:solidFill>
                  <a:schemeClr val="dk1"/>
                </a:solidFill>
                <a:highlight>
                  <a:srgbClr val="FFFF00"/>
                </a:highlight>
                <a:latin typeface="Calibri"/>
                <a:ea typeface="Calibri"/>
                <a:cs typeface="Calibri"/>
                <a:sym typeface="Calibri"/>
              </a:rPr>
              <a:t>The House of Virgin Mary is a Christian an Muslim Temple which is believed by many people that Mary the mother of Jesus was taken to this house and lived there. </a:t>
            </a:r>
            <a:endParaRPr b="1" sz="1900">
              <a:highlight>
                <a:srgbClr val="FFFF00"/>
              </a:highlight>
              <a:latin typeface="Twentieth Century"/>
              <a:ea typeface="Twentieth Century"/>
              <a:cs typeface="Twentieth Century"/>
              <a:sym typeface="Twentieth Century"/>
            </a:endParaRPr>
          </a:p>
        </p:txBody>
      </p:sp>
    </p:spTree>
  </p:cSld>
  <p:clrMapOvr>
    <a:masterClrMapping/>
  </p:clrMapOvr>
  <p:transition advClick="0" advTm="3000">
    <p:comb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500"/>
                                        <p:tgtEl>
                                          <p:spTgt spid="438"/>
                                        </p:tgtEl>
                                        <p:attrNameLst>
                                          <p:attrName>ppt_w</p:attrName>
                                        </p:attrNameLst>
                                      </p:cBhvr>
                                      <p:tavLst>
                                        <p:tav fmla="" tm="0">
                                          <p:val>
                                            <p:strVal val="0"/>
                                          </p:val>
                                        </p:tav>
                                        <p:tav fmla="" tm="100000">
                                          <p:val>
                                            <p:strVal val="#ppt_w"/>
                                          </p:val>
                                        </p:tav>
                                      </p:tavLst>
                                    </p:anim>
                                    <p:anim calcmode="lin" valueType="num">
                                      <p:cBhvr additive="base">
                                        <p:cTn dur="500"/>
                                        <p:tgtEl>
                                          <p:spTgt spid="4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descr="asansr30x40800x600ra1" id="445" name="Google Shape;445;p22"/>
          <p:cNvSpPr/>
          <p:nvPr/>
        </p:nvSpPr>
        <p:spPr>
          <a:xfrm>
            <a:off x="0" y="0"/>
            <a:ext cx="9144000" cy="6858000"/>
          </a:xfrm>
          <a:prstGeom prst="rect">
            <a:avLst/>
          </a:prstGeom>
          <a:blipFill rotWithShape="1">
            <a:blip r:embed="rId3">
              <a:alphaModFix/>
            </a:blip>
            <a:stretch>
              <a:fillRect b="0" l="0" r="0" t="0"/>
            </a:stretch>
          </a:blip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46" name="Google Shape;446;p22"/>
          <p:cNvSpPr txBox="1"/>
          <p:nvPr/>
        </p:nvSpPr>
        <p:spPr>
          <a:xfrm>
            <a:off x="5292079" y="5732463"/>
            <a:ext cx="3528071" cy="461665"/>
          </a:xfrm>
          <a:prstGeom prst="rect">
            <a:avLst/>
          </a:prstGeom>
          <a:solidFill>
            <a:schemeClr val="accent5"/>
          </a:solidFill>
          <a:ln cap="flat" cmpd="sng" w="222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rgbClr val="FFFFFF"/>
                </a:solidFill>
                <a:latin typeface="Calibri"/>
                <a:ea typeface="Calibri"/>
                <a:cs typeface="Calibri"/>
                <a:sym typeface="Calibri"/>
              </a:rPr>
              <a:t>The Historical ELEVATOR</a:t>
            </a:r>
            <a:endParaRPr sz="2400">
              <a:solidFill>
                <a:srgbClr val="0D0D0D"/>
              </a:solidFill>
              <a:latin typeface="Calibri"/>
              <a:ea typeface="Calibri"/>
              <a:cs typeface="Calibri"/>
              <a:sym typeface="Calibri"/>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500"/>
                                        <p:tgtEl>
                                          <p:spTgt spid="446"/>
                                        </p:tgtEl>
                                        <p:attrNameLst>
                                          <p:attrName>ppt_w</p:attrName>
                                        </p:attrNameLst>
                                      </p:cBhvr>
                                      <p:tavLst>
                                        <p:tav fmla="" tm="0">
                                          <p:val>
                                            <p:strVal val="0"/>
                                          </p:val>
                                        </p:tav>
                                        <p:tav fmla="" tm="100000">
                                          <p:val>
                                            <p:strVal val="#ppt_w"/>
                                          </p:val>
                                        </p:tav>
                                      </p:tavLst>
                                    </p:anim>
                                    <p:anim calcmode="lin" valueType="num">
                                      <p:cBhvr additive="base">
                                        <p:cTn dur="500"/>
                                        <p:tgtEl>
                                          <p:spTgt spid="4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5"/>
          <p:cNvSpPr txBox="1"/>
          <p:nvPr>
            <p:ph type="title"/>
          </p:nvPr>
        </p:nvSpPr>
        <p:spPr>
          <a:xfrm>
            <a:off x="457200" y="302495"/>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b="1" lang="tr-TR"/>
              <a:t>INTRODUCTION TO KARŞIYAKA</a:t>
            </a:r>
            <a:endParaRPr/>
          </a:p>
        </p:txBody>
      </p:sp>
      <p:sp>
        <p:nvSpPr>
          <p:cNvPr id="452" name="Google Shape;452;p35"/>
          <p:cNvSpPr/>
          <p:nvPr/>
        </p:nvSpPr>
        <p:spPr>
          <a:xfrm>
            <a:off x="457200" y="5936242"/>
            <a:ext cx="82296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2400">
                <a:solidFill>
                  <a:srgbClr val="C00000"/>
                </a:solidFill>
                <a:latin typeface="Twentieth Century"/>
                <a:ea typeface="Twentieth Century"/>
                <a:cs typeface="Twentieth Century"/>
                <a:sym typeface="Twentieth Century"/>
              </a:rPr>
              <a:t>Karşıyaka means “</a:t>
            </a:r>
            <a:r>
              <a:rPr b="1" lang="tr-TR" sz="4400">
                <a:solidFill>
                  <a:srgbClr val="C00000"/>
                </a:solidFill>
                <a:latin typeface="Twentieth Century"/>
                <a:ea typeface="Twentieth Century"/>
                <a:cs typeface="Twentieth Century"/>
                <a:sym typeface="Twentieth Century"/>
              </a:rPr>
              <a:t>the opposite shore</a:t>
            </a:r>
            <a:r>
              <a:rPr b="1" lang="tr-TR" sz="2400">
                <a:solidFill>
                  <a:srgbClr val="C00000"/>
                </a:solidFill>
                <a:latin typeface="Twentieth Century"/>
                <a:ea typeface="Twentieth Century"/>
                <a:cs typeface="Twentieth Century"/>
                <a:sym typeface="Twentieth Century"/>
              </a:rPr>
              <a:t>”</a:t>
            </a:r>
            <a:endParaRPr/>
          </a:p>
        </p:txBody>
      </p:sp>
      <p:pic>
        <p:nvPicPr>
          <p:cNvPr id="453" name="Google Shape;453;p35"/>
          <p:cNvPicPr preferRelativeResize="0"/>
          <p:nvPr/>
        </p:nvPicPr>
        <p:blipFill rotWithShape="1">
          <a:blip r:embed="rId3">
            <a:alphaModFix/>
          </a:blip>
          <a:srcRect b="0" l="0" r="0" t="0"/>
          <a:stretch/>
        </p:blipFill>
        <p:spPr>
          <a:xfrm>
            <a:off x="323528" y="1196752"/>
            <a:ext cx="8628112" cy="4715089"/>
          </a:xfrm>
          <a:prstGeom prst="rect">
            <a:avLst/>
          </a:prstGeom>
          <a:noFill/>
          <a:ln>
            <a:noFill/>
          </a:ln>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gb5a56a4136_0_96"/>
          <p:cNvPicPr preferRelativeResize="0"/>
          <p:nvPr/>
        </p:nvPicPr>
        <p:blipFill rotWithShape="1">
          <a:blip r:embed="rId3">
            <a:alphaModFix/>
          </a:blip>
          <a:srcRect b="0" l="0" r="0" t="0"/>
          <a:stretch/>
        </p:blipFill>
        <p:spPr>
          <a:xfrm>
            <a:off x="1" y="0"/>
            <a:ext cx="5185402" cy="4558145"/>
          </a:xfrm>
          <a:prstGeom prst="rect">
            <a:avLst/>
          </a:prstGeom>
          <a:noFill/>
          <a:ln>
            <a:noFill/>
          </a:ln>
        </p:spPr>
      </p:pic>
      <p:sp>
        <p:nvSpPr>
          <p:cNvPr id="459" name="Google Shape;459;gb5a56a4136_0_96"/>
          <p:cNvSpPr/>
          <p:nvPr/>
        </p:nvSpPr>
        <p:spPr>
          <a:xfrm rot="-4113369">
            <a:off x="5328266" y="1039208"/>
            <a:ext cx="4561676" cy="341617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5400" u="none" cap="none" strike="noStrike">
                <a:solidFill>
                  <a:srgbClr val="00B050"/>
                </a:solidFill>
                <a:latin typeface="Arial"/>
                <a:ea typeface="Arial"/>
                <a:cs typeface="Arial"/>
                <a:sym typeface="Arial"/>
              </a:rPr>
              <a:t>Karşıyaka is near the İzmir Bay</a:t>
            </a:r>
            <a:endParaRPr/>
          </a:p>
          <a:p>
            <a:pPr indent="0" lvl="0" marL="0" marR="0" rtl="0" algn="ctr">
              <a:lnSpc>
                <a:spcPct val="100000"/>
              </a:lnSpc>
              <a:spcBef>
                <a:spcPts val="0"/>
              </a:spcBef>
              <a:spcAft>
                <a:spcPts val="0"/>
              </a:spcAft>
              <a:buNone/>
            </a:pPr>
            <a:r>
              <a:t/>
            </a:r>
            <a:endParaRPr b="1" i="0" sz="5400" u="none" cap="none" strike="noStrike">
              <a:solidFill>
                <a:srgbClr val="00B050"/>
              </a:solidFill>
              <a:latin typeface="Arial"/>
              <a:ea typeface="Arial"/>
              <a:cs typeface="Arial"/>
              <a:sym typeface="Arial"/>
            </a:endParaRPr>
          </a:p>
        </p:txBody>
      </p:sp>
      <p:sp>
        <p:nvSpPr>
          <p:cNvPr id="460" name="Google Shape;460;gb5a56a4136_0_96"/>
          <p:cNvSpPr/>
          <p:nvPr/>
        </p:nvSpPr>
        <p:spPr>
          <a:xfrm>
            <a:off x="498765" y="5110067"/>
            <a:ext cx="8390400" cy="1446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4400" u="none" cap="none" strike="noStrike">
                <a:solidFill>
                  <a:srgbClr val="00B050"/>
                </a:solidFill>
                <a:latin typeface="Arial"/>
                <a:ea typeface="Arial"/>
                <a:cs typeface="Arial"/>
                <a:sym typeface="Arial"/>
              </a:rPr>
              <a:t>It is the Second largest district of İzmir</a:t>
            </a:r>
            <a:endParaRPr b="1" i="0" sz="4400" u="none" cap="none" strike="noStrike">
              <a:solidFill>
                <a:srgbClr val="00B050"/>
              </a:solidFill>
              <a:latin typeface="Arial"/>
              <a:ea typeface="Arial"/>
              <a:cs typeface="Arial"/>
              <a:sym typeface="Arial"/>
            </a:endParaRPr>
          </a:p>
        </p:txBody>
      </p:sp>
    </p:spTree>
  </p:cSld>
  <p:clrMapOvr>
    <a:masterClrMapping/>
  </p:clrMapOvr>
  <mc:AlternateContent>
    <mc:Choice Requires="p14">
      <p:transition spd="slow" p14:dur="42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0"/>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t/>
            </a:r>
            <a:endParaRPr/>
          </a:p>
        </p:txBody>
      </p:sp>
      <p:pic>
        <p:nvPicPr>
          <p:cNvPr id="466" name="Google Shape;466;p40"/>
          <p:cNvPicPr preferRelativeResize="0"/>
          <p:nvPr/>
        </p:nvPicPr>
        <p:blipFill>
          <a:blip r:embed="rId3">
            <a:alphaModFix/>
          </a:blip>
          <a:stretch>
            <a:fillRect/>
          </a:stretch>
        </p:blipFill>
        <p:spPr>
          <a:xfrm>
            <a:off x="0" y="-6"/>
            <a:ext cx="9144000" cy="6858006"/>
          </a:xfrm>
          <a:prstGeom prst="rect">
            <a:avLst/>
          </a:prstGeom>
          <a:noFill/>
          <a:ln>
            <a:noFill/>
          </a:ln>
        </p:spPr>
      </p:pic>
    </p:spTree>
  </p:cSld>
  <p:clrMapOvr>
    <a:masterClrMapping/>
  </p:clrMapOvr>
  <mc:AlternateContent>
    <mc:Choice Requires="p14">
      <p:transition spd="slow" p14:dur="38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b5a56a4136_0_271"/>
          <p:cNvSpPr/>
          <p:nvPr/>
        </p:nvSpPr>
        <p:spPr>
          <a:xfrm>
            <a:off x="136406" y="42203"/>
            <a:ext cx="9007500" cy="230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3600" u="none" cap="none" strike="noStrike">
                <a:solidFill>
                  <a:srgbClr val="FF0000"/>
                </a:solidFill>
                <a:latin typeface="Arial"/>
                <a:ea typeface="Arial"/>
                <a:cs typeface="Arial"/>
                <a:sym typeface="Arial"/>
              </a:rPr>
              <a:t>Since our district located on Izmir Bay, </a:t>
            </a:r>
            <a:endParaRPr/>
          </a:p>
          <a:p>
            <a:pPr indent="0" lvl="0" marL="0" marR="0" rtl="0" algn="ctr">
              <a:lnSpc>
                <a:spcPct val="100000"/>
              </a:lnSpc>
              <a:spcBef>
                <a:spcPts val="0"/>
              </a:spcBef>
              <a:spcAft>
                <a:spcPts val="0"/>
              </a:spcAft>
              <a:buNone/>
            </a:pPr>
            <a:r>
              <a:rPr b="1" i="0" lang="tr-TR" sz="3600" u="none" cap="none" strike="noStrike">
                <a:solidFill>
                  <a:srgbClr val="FF0000"/>
                </a:solidFill>
                <a:latin typeface="Arial"/>
                <a:ea typeface="Arial"/>
                <a:cs typeface="Arial"/>
                <a:sym typeface="Arial"/>
              </a:rPr>
              <a:t>We usually use marine transportation….</a:t>
            </a:r>
            <a:endParaRPr/>
          </a:p>
          <a:p>
            <a:pPr indent="0" lvl="0" marL="0" marR="0" rtl="0" algn="ctr">
              <a:lnSpc>
                <a:spcPct val="100000"/>
              </a:lnSpc>
              <a:spcBef>
                <a:spcPts val="0"/>
              </a:spcBef>
              <a:spcAft>
                <a:spcPts val="0"/>
              </a:spcAft>
              <a:buNone/>
            </a:pPr>
            <a:r>
              <a:rPr b="1" i="0" lang="tr-TR" sz="3600" u="none" cap="none" strike="noStrike">
                <a:solidFill>
                  <a:srgbClr val="FF0000"/>
                </a:solidFill>
                <a:latin typeface="Arial"/>
                <a:ea typeface="Arial"/>
                <a:cs typeface="Arial"/>
                <a:sym typeface="Arial"/>
              </a:rPr>
              <a:t>And also you can use </a:t>
            </a:r>
            <a:endParaRPr/>
          </a:p>
          <a:p>
            <a:pPr indent="0" lvl="0" marL="0" marR="0" rtl="0" algn="ctr">
              <a:lnSpc>
                <a:spcPct val="100000"/>
              </a:lnSpc>
              <a:spcBef>
                <a:spcPts val="0"/>
              </a:spcBef>
              <a:spcAft>
                <a:spcPts val="0"/>
              </a:spcAft>
              <a:buNone/>
            </a:pPr>
            <a:r>
              <a:rPr b="1" i="0" lang="tr-TR" sz="3600" u="none" cap="none" strike="noStrike">
                <a:solidFill>
                  <a:srgbClr val="FF0000"/>
                </a:solidFill>
                <a:latin typeface="Arial"/>
                <a:ea typeface="Arial"/>
                <a:cs typeface="Arial"/>
                <a:sym typeface="Arial"/>
              </a:rPr>
              <a:t>railway and highway</a:t>
            </a:r>
            <a:endParaRPr b="1" i="0" sz="3600" u="none" cap="none" strike="noStrike">
              <a:solidFill>
                <a:srgbClr val="FF0000"/>
              </a:solidFill>
              <a:latin typeface="Arial"/>
              <a:ea typeface="Arial"/>
              <a:cs typeface="Arial"/>
              <a:sym typeface="Arial"/>
            </a:endParaRPr>
          </a:p>
        </p:txBody>
      </p:sp>
      <p:pic>
        <p:nvPicPr>
          <p:cNvPr id="472" name="Google Shape;472;gb5a56a4136_0_271"/>
          <p:cNvPicPr preferRelativeResize="0"/>
          <p:nvPr/>
        </p:nvPicPr>
        <p:blipFill rotWithShape="1">
          <a:blip r:embed="rId3">
            <a:alphaModFix/>
          </a:blip>
          <a:srcRect b="0" l="0" r="0" t="0"/>
          <a:stretch/>
        </p:blipFill>
        <p:spPr>
          <a:xfrm>
            <a:off x="3318100" y="2431946"/>
            <a:ext cx="3332081" cy="2195975"/>
          </a:xfrm>
          <a:prstGeom prst="rect">
            <a:avLst/>
          </a:prstGeom>
          <a:noFill/>
          <a:ln>
            <a:noFill/>
          </a:ln>
        </p:spPr>
      </p:pic>
      <p:pic>
        <p:nvPicPr>
          <p:cNvPr id="473" name="Google Shape;473;gb5a56a4136_0_271"/>
          <p:cNvPicPr preferRelativeResize="0"/>
          <p:nvPr/>
        </p:nvPicPr>
        <p:blipFill rotWithShape="1">
          <a:blip r:embed="rId4">
            <a:alphaModFix/>
          </a:blip>
          <a:srcRect b="0" l="0" r="0" t="0"/>
          <a:stretch/>
        </p:blipFill>
        <p:spPr>
          <a:xfrm>
            <a:off x="393332" y="3065604"/>
            <a:ext cx="2924769" cy="2924769"/>
          </a:xfrm>
          <a:prstGeom prst="rect">
            <a:avLst/>
          </a:prstGeom>
          <a:noFill/>
          <a:ln>
            <a:noFill/>
          </a:ln>
        </p:spPr>
      </p:pic>
      <p:pic>
        <p:nvPicPr>
          <p:cNvPr id="474" name="Google Shape;474;gb5a56a4136_0_271"/>
          <p:cNvPicPr preferRelativeResize="0"/>
          <p:nvPr/>
        </p:nvPicPr>
        <p:blipFill rotWithShape="1">
          <a:blip r:embed="rId5">
            <a:alphaModFix/>
          </a:blip>
          <a:srcRect b="0" l="0" r="0" t="0"/>
          <a:stretch/>
        </p:blipFill>
        <p:spPr>
          <a:xfrm>
            <a:off x="5696195" y="4599480"/>
            <a:ext cx="3447805" cy="1930771"/>
          </a:xfrm>
          <a:prstGeom prst="rect">
            <a:avLst/>
          </a:prstGeom>
          <a:noFill/>
          <a:ln>
            <a:noFill/>
          </a:ln>
        </p:spPr>
      </p:pic>
      <p:sp>
        <p:nvSpPr>
          <p:cNvPr id="475" name="Google Shape;475;gb5a56a4136_0_271"/>
          <p:cNvSpPr txBox="1"/>
          <p:nvPr/>
        </p:nvSpPr>
        <p:spPr>
          <a:xfrm>
            <a:off x="582275" y="6405125"/>
            <a:ext cx="132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Calibri"/>
                <a:ea typeface="Calibri"/>
                <a:cs typeface="Calibri"/>
                <a:sym typeface="Calibri"/>
              </a:rPr>
              <a:t>Sevinç</a:t>
            </a:r>
            <a:endParaRPr sz="2400">
              <a:latin typeface="Calibri"/>
              <a:ea typeface="Calibri"/>
              <a:cs typeface="Calibri"/>
              <a:sym typeface="Calibri"/>
            </a:endParaRPr>
          </a:p>
        </p:txBody>
      </p:sp>
    </p:spTree>
  </p:cSld>
  <p:clrMapOvr>
    <a:masterClrMapping/>
  </p:clrMapOvr>
  <mc:AlternateContent>
    <mc:Choice Requires="p14">
      <p:transition spd="slow" p14:dur="39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descr="water028" id="335" name="Google Shape;335;p2"/>
          <p:cNvSpPr/>
          <p:nvPr/>
        </p:nvSpPr>
        <p:spPr>
          <a:xfrm>
            <a:off x="323850" y="476250"/>
            <a:ext cx="8424863" cy="6119813"/>
          </a:xfrm>
          <a:prstGeom prst="ellipse">
            <a:avLst/>
          </a:prstGeom>
          <a:blipFill rotWithShape="1">
            <a:blip r:embed="rId3">
              <a:alphaModFix/>
            </a:blip>
            <a:tile algn="tl" flip="none" tx="0" sx="100000" ty="0" sy="100000"/>
          </a:blip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p:txBody>
      </p:sp>
      <p:pic>
        <p:nvPicPr>
          <p:cNvPr descr="200703111008" id="336" name="Google Shape;336;p2"/>
          <p:cNvPicPr preferRelativeResize="0"/>
          <p:nvPr/>
        </p:nvPicPr>
        <p:blipFill rotWithShape="1">
          <a:blip r:embed="rId4">
            <a:alphaModFix/>
          </a:blip>
          <a:srcRect b="0" l="0" r="0" t="0"/>
          <a:stretch/>
        </p:blipFill>
        <p:spPr>
          <a:xfrm>
            <a:off x="250825" y="1196975"/>
            <a:ext cx="9361488" cy="4651375"/>
          </a:xfrm>
          <a:prstGeom prst="rect">
            <a:avLst/>
          </a:prstGeom>
          <a:noFill/>
          <a:ln>
            <a:noFill/>
          </a:ln>
        </p:spPr>
      </p:pic>
      <p:pic>
        <p:nvPicPr>
          <p:cNvPr descr="2007mm" id="337" name="Google Shape;337;p2"/>
          <p:cNvPicPr preferRelativeResize="0"/>
          <p:nvPr/>
        </p:nvPicPr>
        <p:blipFill rotWithShape="1">
          <a:blip r:embed="rId5">
            <a:alphaModFix/>
          </a:blip>
          <a:srcRect b="0" l="0" r="0" t="0"/>
          <a:stretch/>
        </p:blipFill>
        <p:spPr>
          <a:xfrm>
            <a:off x="250825" y="1198563"/>
            <a:ext cx="9356725" cy="4646612"/>
          </a:xfrm>
          <a:prstGeom prst="rect">
            <a:avLst/>
          </a:prstGeom>
          <a:noFill/>
          <a:ln>
            <a:noFill/>
          </a:ln>
        </p:spPr>
      </p:pic>
      <p:pic>
        <p:nvPicPr>
          <p:cNvPr descr="euro1962bq9aaw" id="338" name="Google Shape;338;p2"/>
          <p:cNvPicPr preferRelativeResize="0"/>
          <p:nvPr/>
        </p:nvPicPr>
        <p:blipFill rotWithShape="1">
          <a:blip r:embed="rId6">
            <a:alphaModFix/>
          </a:blip>
          <a:srcRect b="0" l="0" r="0" t="0"/>
          <a:stretch/>
        </p:blipFill>
        <p:spPr>
          <a:xfrm>
            <a:off x="0" y="-714375"/>
            <a:ext cx="9144000" cy="6858000"/>
          </a:xfrm>
          <a:prstGeom prst="rect">
            <a:avLst/>
          </a:prstGeom>
          <a:noFill/>
          <a:ln>
            <a:noFill/>
          </a:ln>
        </p:spPr>
      </p:pic>
      <p:sp>
        <p:nvSpPr>
          <p:cNvPr descr="0noiz" id="339" name="Google Shape;339;p2"/>
          <p:cNvSpPr/>
          <p:nvPr/>
        </p:nvSpPr>
        <p:spPr>
          <a:xfrm>
            <a:off x="2928938" y="3000375"/>
            <a:ext cx="3154362" cy="790575"/>
          </a:xfrm>
          <a:prstGeom prst="rect">
            <a:avLst/>
          </a:prstGeom>
        </p:spPr>
        <p:txBody>
          <a:bodyPr>
            <a:prstTxWarp prst="textPlain"/>
          </a:bodyPr>
          <a:lstStyle/>
          <a:p>
            <a:pPr lvl="0" algn="ctr"/>
            <a:r>
              <a:rPr b="0" i="0">
                <a:ln cap="flat" cmpd="sng" w="18400">
                  <a:solidFill>
                    <a:srgbClr val="FFFFFF"/>
                  </a:solidFill>
                  <a:prstDash val="solid"/>
                  <a:round/>
                  <a:headEnd len="sm" w="sm" type="none"/>
                  <a:tailEnd len="sm" w="sm" type="none"/>
                </a:ln>
                <a:solidFill>
                  <a:srgbClr val="FFFFFF"/>
                </a:solidFill>
                <a:latin typeface="Arial Black"/>
              </a:rPr>
              <a:t>TURKEY</a:t>
            </a:r>
          </a:p>
        </p:txBody>
      </p:sp>
      <p:sp>
        <p:nvSpPr>
          <p:cNvPr id="340" name="Google Shape;340;p2"/>
          <p:cNvSpPr txBox="1"/>
          <p:nvPr/>
        </p:nvSpPr>
        <p:spPr>
          <a:xfrm>
            <a:off x="0" y="5661248"/>
            <a:ext cx="8676456"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3600">
                <a:solidFill>
                  <a:srgbClr val="FF0000"/>
                </a:solidFill>
                <a:latin typeface="Aharoni"/>
                <a:ea typeface="Aharoni"/>
                <a:cs typeface="Aharoni"/>
                <a:sym typeface="Aharoni"/>
              </a:rPr>
              <a:t>Turkey is a bridge between EUROPE and ASIA</a:t>
            </a:r>
            <a:endParaRPr sz="4000">
              <a:solidFill>
                <a:srgbClr val="FF0000"/>
              </a:solidFill>
              <a:latin typeface="Aharoni"/>
              <a:ea typeface="Aharoni"/>
              <a:cs typeface="Aharoni"/>
              <a:sym typeface="Aharoni"/>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20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2000"/>
                                        <p:tgtEl>
                                          <p:spTgt spid="33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par>
                          <p:cTn fill="hold">
                            <p:stCondLst>
                              <p:cond delay="3000"/>
                            </p:stCondLst>
                            <p:childTnLst>
                              <p:par>
                                <p:cTn fill="hold" nodeType="afterEffect" presetClass="exit" presetID="10" presetSubtype="0">
                                  <p:stCondLst>
                                    <p:cond delay="2000"/>
                                  </p:stCondLst>
                                  <p:childTnLst>
                                    <p:animEffect filter="fade" transition="out">
                                      <p:cBhvr>
                                        <p:cTn dur="5000"/>
                                        <p:tgtEl>
                                          <p:spTgt spid="336"/>
                                        </p:tgtEl>
                                      </p:cBhvr>
                                    </p:animEffect>
                                    <p:set>
                                      <p:cBhvr>
                                        <p:cTn dur="1" fill="hold">
                                          <p:stCondLst>
                                            <p:cond delay="5000"/>
                                          </p:stCondLst>
                                        </p:cTn>
                                        <p:tgtEl>
                                          <p:spTgt spid="336"/>
                                        </p:tgtEl>
                                        <p:attrNameLst>
                                          <p:attrName>style.visibility</p:attrName>
                                        </p:attrNameLst>
                                      </p:cBhvr>
                                      <p:to>
                                        <p:strVal val="hidden"/>
                                      </p:to>
                                    </p:set>
                                  </p:childTnLst>
                                </p:cTn>
                              </p:par>
                              <p:par>
                                <p:cTn fill="hold" nodeType="withEffect" presetClass="exit" presetID="10" presetSubtype="0">
                                  <p:stCondLst>
                                    <p:cond delay="2000"/>
                                  </p:stCondLst>
                                  <p:childTnLst>
                                    <p:animEffect filter="fade" transition="out">
                                      <p:cBhvr>
                                        <p:cTn dur="5000"/>
                                        <p:tgtEl>
                                          <p:spTgt spid="337"/>
                                        </p:tgtEl>
                                      </p:cBhvr>
                                    </p:animEffect>
                                    <p:set>
                                      <p:cBhvr>
                                        <p:cTn dur="1" fill="hold">
                                          <p:stCondLst>
                                            <p:cond delay="5000"/>
                                          </p:stCondLst>
                                        </p:cTn>
                                        <p:tgtEl>
                                          <p:spTgt spid="337"/>
                                        </p:tgtEl>
                                        <p:attrNameLst>
                                          <p:attrName>style.visibility</p:attrName>
                                        </p:attrNameLst>
                                      </p:cBhvr>
                                      <p:to>
                                        <p:strVal val="hidden"/>
                                      </p:to>
                                    </p:set>
                                  </p:childTnLst>
                                </p:cTn>
                              </p:par>
                              <p:par>
                                <p:cTn fill="hold" nodeType="withEffect" presetClass="exit" presetID="10" presetSubtype="0">
                                  <p:stCondLst>
                                    <p:cond delay="2000"/>
                                  </p:stCondLst>
                                  <p:childTnLst>
                                    <p:animEffect filter="fade" transition="out">
                                      <p:cBhvr>
                                        <p:cTn dur="5000"/>
                                        <p:tgtEl>
                                          <p:spTgt spid="335"/>
                                        </p:tgtEl>
                                      </p:cBhvr>
                                    </p:animEffect>
                                    <p:set>
                                      <p:cBhvr>
                                        <p:cTn dur="1" fill="hold">
                                          <p:stCondLst>
                                            <p:cond delay="5000"/>
                                          </p:stCondLst>
                                        </p:cTn>
                                        <p:tgtEl>
                                          <p:spTgt spid="335"/>
                                        </p:tgtEl>
                                        <p:attrNameLst>
                                          <p:attrName>style.visibility</p:attrName>
                                        </p:attrNameLst>
                                      </p:cBhvr>
                                      <p:to>
                                        <p:strVal val="hidden"/>
                                      </p:to>
                                    </p:set>
                                  </p:childTnLst>
                                </p:cTn>
                              </p:par>
                              <p:par>
                                <p:cTn fill="hold" nodeType="withEffect" presetClass="entr" presetID="23" presetSubtype="16">
                                  <p:stCondLst>
                                    <p:cond delay="200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3000"/>
                                        <p:tgtEl>
                                          <p:spTgt spid="338"/>
                                        </p:tgtEl>
                                        <p:attrNameLst>
                                          <p:attrName>ppt_w</p:attrName>
                                        </p:attrNameLst>
                                      </p:cBhvr>
                                      <p:tavLst>
                                        <p:tav fmla="" tm="0">
                                          <p:val>
                                            <p:strVal val="0"/>
                                          </p:val>
                                        </p:tav>
                                        <p:tav fmla="" tm="100000">
                                          <p:val>
                                            <p:strVal val="#ppt_w"/>
                                          </p:val>
                                        </p:tav>
                                      </p:tavLst>
                                    </p:anim>
                                    <p:anim calcmode="lin" valueType="num">
                                      <p:cBhvr additive="base">
                                        <p:cTn dur="3000"/>
                                        <p:tgtEl>
                                          <p:spTgt spid="338"/>
                                        </p:tgtEl>
                                        <p:attrNameLst>
                                          <p:attrName>ppt_h</p:attrName>
                                        </p:attrNameLst>
                                      </p:cBhvr>
                                      <p:tavLst>
                                        <p:tav fmla="" tm="0">
                                          <p:val>
                                            <p:strVal val="0"/>
                                          </p:val>
                                        </p:tav>
                                        <p:tav fmla="" tm="100000">
                                          <p:val>
                                            <p:strVal val="#ppt_h"/>
                                          </p:val>
                                        </p:tav>
                                      </p:tavLst>
                                    </p:anim>
                                  </p:childTnLst>
                                </p:cTn>
                              </p:par>
                            </p:childTnLst>
                          </p:cTn>
                        </p:par>
                        <p:par>
                          <p:cTn fill="hold">
                            <p:stCondLst>
                              <p:cond delay="8000"/>
                            </p:stCondLst>
                            <p:childTnLst>
                              <p:par>
                                <p:cTn fill="hold" nodeType="afterEffect" presetClass="entr" presetID="23" presetSubtype="16">
                                  <p:stCondLst>
                                    <p:cond delay="200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3000"/>
                                        <p:tgtEl>
                                          <p:spTgt spid="339"/>
                                        </p:tgtEl>
                                        <p:attrNameLst>
                                          <p:attrName>ppt_w</p:attrName>
                                        </p:attrNameLst>
                                      </p:cBhvr>
                                      <p:tavLst>
                                        <p:tav fmla="" tm="0">
                                          <p:val>
                                            <p:strVal val="0"/>
                                          </p:val>
                                        </p:tav>
                                        <p:tav fmla="" tm="100000">
                                          <p:val>
                                            <p:strVal val="#ppt_w"/>
                                          </p:val>
                                        </p:tav>
                                      </p:tavLst>
                                    </p:anim>
                                    <p:anim calcmode="lin" valueType="num">
                                      <p:cBhvr additive="base">
                                        <p:cTn dur="3000"/>
                                        <p:tgtEl>
                                          <p:spTgt spid="339"/>
                                        </p:tgtEl>
                                        <p:attrNameLst>
                                          <p:attrName>ppt_h</p:attrName>
                                        </p:attrNameLst>
                                      </p:cBhvr>
                                      <p:tavLst>
                                        <p:tav fmla="" tm="0">
                                          <p:val>
                                            <p:strVal val="0"/>
                                          </p:val>
                                        </p:tav>
                                        <p:tav fmla="" tm="100000">
                                          <p:val>
                                            <p:strVal val="#ppt_h"/>
                                          </p:val>
                                        </p:tav>
                                      </p:tavLst>
                                    </p:anim>
                                  </p:childTnLst>
                                </p:cTn>
                              </p:par>
                            </p:childTnLst>
                          </p:cTn>
                        </p:par>
                        <p:par>
                          <p:cTn fill="hold">
                            <p:stCondLst>
                              <p:cond delay="11000"/>
                            </p:stCondLst>
                            <p:childTnLst>
                              <p:par>
                                <p:cTn fill="hold" nodeType="afterEffect" presetClass="exit" presetID="10" presetSubtype="0">
                                  <p:stCondLst>
                                    <p:cond delay="0"/>
                                  </p:stCondLst>
                                  <p:childTnLst>
                                    <p:animEffect filter="fade" transition="out">
                                      <p:cBhvr>
                                        <p:cTn dur="2000"/>
                                        <p:tgtEl>
                                          <p:spTgt spid="338"/>
                                        </p:tgtEl>
                                      </p:cBhvr>
                                    </p:animEffect>
                                    <p:set>
                                      <p:cBhvr>
                                        <p:cTn dur="1" fill="hold">
                                          <p:stCondLst>
                                            <p:cond delay="2000"/>
                                          </p:stCondLst>
                                        </p:cTn>
                                        <p:tgtEl>
                                          <p:spTgt spid="33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b5a56a4136_0_359"/>
          <p:cNvSpPr/>
          <p:nvPr/>
        </p:nvSpPr>
        <p:spPr>
          <a:xfrm>
            <a:off x="308322" y="0"/>
            <a:ext cx="8194800" cy="1323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4000" u="none" cap="none" strike="noStrike">
                <a:solidFill>
                  <a:srgbClr val="F7CAAC"/>
                </a:solidFill>
                <a:latin typeface="Arial"/>
                <a:ea typeface="Arial"/>
                <a:cs typeface="Arial"/>
                <a:sym typeface="Arial"/>
              </a:rPr>
              <a:t>Karşıyaka is very important </a:t>
            </a:r>
            <a:endParaRPr/>
          </a:p>
          <a:p>
            <a:pPr indent="0" lvl="0" marL="0" marR="0" rtl="0" algn="ctr">
              <a:lnSpc>
                <a:spcPct val="100000"/>
              </a:lnSpc>
              <a:spcBef>
                <a:spcPts val="0"/>
              </a:spcBef>
              <a:spcAft>
                <a:spcPts val="0"/>
              </a:spcAft>
              <a:buNone/>
            </a:pPr>
            <a:r>
              <a:rPr b="1" i="0" lang="tr-TR" sz="4000" u="none" cap="none" strike="noStrike">
                <a:solidFill>
                  <a:srgbClr val="F7CAAC"/>
                </a:solidFill>
                <a:latin typeface="Arial"/>
                <a:ea typeface="Arial"/>
                <a:cs typeface="Arial"/>
                <a:sym typeface="Arial"/>
              </a:rPr>
              <a:t>town in İzmir for Turkish History.</a:t>
            </a:r>
            <a:endParaRPr/>
          </a:p>
        </p:txBody>
      </p:sp>
      <p:pic>
        <p:nvPicPr>
          <p:cNvPr id="481" name="Google Shape;481;gb5a56a4136_0_359"/>
          <p:cNvPicPr preferRelativeResize="0"/>
          <p:nvPr/>
        </p:nvPicPr>
        <p:blipFill rotWithShape="1">
          <a:blip r:embed="rId3">
            <a:alphaModFix/>
          </a:blip>
          <a:srcRect b="0" l="0" r="0" t="0"/>
          <a:stretch/>
        </p:blipFill>
        <p:spPr>
          <a:xfrm>
            <a:off x="453561" y="1476120"/>
            <a:ext cx="3536547" cy="3536547"/>
          </a:xfrm>
          <a:prstGeom prst="rect">
            <a:avLst/>
          </a:prstGeom>
          <a:noFill/>
          <a:ln>
            <a:noFill/>
          </a:ln>
        </p:spPr>
      </p:pic>
      <p:pic>
        <p:nvPicPr>
          <p:cNvPr id="482" name="Google Shape;482;gb5a56a4136_0_359"/>
          <p:cNvPicPr preferRelativeResize="0"/>
          <p:nvPr/>
        </p:nvPicPr>
        <p:blipFill rotWithShape="1">
          <a:blip r:embed="rId4">
            <a:alphaModFix/>
          </a:blip>
          <a:srcRect b="0" l="0" r="0" t="0"/>
          <a:stretch/>
        </p:blipFill>
        <p:spPr>
          <a:xfrm>
            <a:off x="5098473" y="1476120"/>
            <a:ext cx="3404722" cy="3404722"/>
          </a:xfrm>
          <a:prstGeom prst="rect">
            <a:avLst/>
          </a:prstGeom>
          <a:noFill/>
          <a:ln>
            <a:noFill/>
          </a:ln>
        </p:spPr>
      </p:pic>
      <p:sp>
        <p:nvSpPr>
          <p:cNvPr id="483" name="Google Shape;483;gb5a56a4136_0_359"/>
          <p:cNvSpPr/>
          <p:nvPr/>
        </p:nvSpPr>
        <p:spPr>
          <a:xfrm>
            <a:off x="60041" y="5165348"/>
            <a:ext cx="89820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3600" u="none" cap="none" strike="noStrike">
                <a:solidFill>
                  <a:srgbClr val="F7CAAC"/>
                </a:solidFill>
                <a:latin typeface="Arial"/>
                <a:ea typeface="Arial"/>
                <a:cs typeface="Arial"/>
                <a:sym typeface="Arial"/>
              </a:rPr>
              <a:t>The tomb of Zübeyde Hanım </a:t>
            </a:r>
            <a:endParaRPr/>
          </a:p>
          <a:p>
            <a:pPr indent="0" lvl="0" marL="0" marR="0" rtl="0" algn="ctr">
              <a:lnSpc>
                <a:spcPct val="100000"/>
              </a:lnSpc>
              <a:spcBef>
                <a:spcPts val="0"/>
              </a:spcBef>
              <a:spcAft>
                <a:spcPts val="0"/>
              </a:spcAft>
              <a:buNone/>
            </a:pPr>
            <a:r>
              <a:rPr b="1" i="0" lang="tr-TR" sz="3600" u="none" cap="none" strike="noStrike">
                <a:solidFill>
                  <a:srgbClr val="F7CAAC"/>
                </a:solidFill>
                <a:latin typeface="Arial"/>
                <a:ea typeface="Arial"/>
                <a:cs typeface="Arial"/>
                <a:sym typeface="Arial"/>
              </a:rPr>
              <a:t>who is mother of Atatürk is in Karşıyaka</a:t>
            </a:r>
            <a:endParaRPr/>
          </a:p>
        </p:txBody>
      </p:sp>
      <p:sp>
        <p:nvSpPr>
          <p:cNvPr id="484" name="Google Shape;484;gb5a56a4136_0_359"/>
          <p:cNvSpPr txBox="1"/>
          <p:nvPr/>
        </p:nvSpPr>
        <p:spPr>
          <a:xfrm>
            <a:off x="582275" y="6405125"/>
            <a:ext cx="132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Calibri"/>
                <a:ea typeface="Calibri"/>
                <a:cs typeface="Calibri"/>
                <a:sym typeface="Calibri"/>
              </a:rPr>
              <a:t>Sevinç</a:t>
            </a:r>
            <a:endParaRPr sz="2400">
              <a:latin typeface="Calibri"/>
              <a:ea typeface="Calibri"/>
              <a:cs typeface="Calibri"/>
              <a:sym typeface="Calibri"/>
            </a:endParaRPr>
          </a:p>
        </p:txBody>
      </p:sp>
    </p:spTree>
  </p:cSld>
  <p:clrMapOvr>
    <a:masterClrMapping/>
  </p:clrMapOvr>
  <mc:AlternateContent>
    <mc:Choice Requires="p14">
      <p:transition spd="slow" p14:dur="39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b5a56a4136_0_447"/>
          <p:cNvSpPr/>
          <p:nvPr/>
        </p:nvSpPr>
        <p:spPr>
          <a:xfrm>
            <a:off x="0" y="0"/>
            <a:ext cx="9144000" cy="3477900"/>
          </a:xfrm>
          <a:prstGeom prst="rect">
            <a:avLst/>
          </a:prstGeom>
          <a:blipFill rotWithShape="1">
            <a:blip r:embed="rId3">
              <a:alphaModFix amt="31000"/>
            </a:blip>
            <a:tile algn="tl" flip="none" tx="0" sx="99997" ty="0" sy="99997"/>
          </a:blipFill>
          <a:ln>
            <a:noFill/>
          </a:ln>
          <a:effectLst>
            <a:outerShdw blurRad="50800" rotWithShape="0" algn="ctr" dir="5400000" dist="50800">
              <a:srgbClr val="FF0000"/>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4400" u="none" cap="none" strike="noStrike">
                <a:solidFill>
                  <a:srgbClr val="F7CAAC"/>
                </a:solidFill>
                <a:latin typeface="Arial"/>
                <a:ea typeface="Arial"/>
                <a:cs typeface="Arial"/>
                <a:sym typeface="Arial"/>
              </a:rPr>
              <a:t>Karşıyaka is funny town in İzmir. </a:t>
            </a:r>
            <a:endParaRPr b="1" i="0" sz="4400" u="none" cap="none" strike="noStrike">
              <a:solidFill>
                <a:srgbClr val="F7CAAC"/>
              </a:solidFill>
              <a:latin typeface="Arial"/>
              <a:ea typeface="Arial"/>
              <a:cs typeface="Arial"/>
              <a:sym typeface="Arial"/>
            </a:endParaRPr>
          </a:p>
          <a:p>
            <a:pPr indent="0" lvl="0" marL="0" marR="0" rtl="0" algn="ctr">
              <a:lnSpc>
                <a:spcPct val="100000"/>
              </a:lnSpc>
              <a:spcBef>
                <a:spcPts val="0"/>
              </a:spcBef>
              <a:spcAft>
                <a:spcPts val="0"/>
              </a:spcAft>
              <a:buNone/>
            </a:pPr>
            <a:r>
              <a:rPr b="1" i="0" lang="tr-TR" sz="4400" u="none" cap="none" strike="noStrike">
                <a:solidFill>
                  <a:srgbClr val="F7CAAC"/>
                </a:solidFill>
                <a:latin typeface="Arial"/>
                <a:ea typeface="Arial"/>
                <a:cs typeface="Arial"/>
                <a:sym typeface="Arial"/>
              </a:rPr>
              <a:t>There are a lot of bazaars, shopping centers,</a:t>
            </a:r>
            <a:endParaRPr/>
          </a:p>
          <a:p>
            <a:pPr indent="0" lvl="0" marL="0" marR="0" rtl="0" algn="ctr">
              <a:lnSpc>
                <a:spcPct val="100000"/>
              </a:lnSpc>
              <a:spcBef>
                <a:spcPts val="0"/>
              </a:spcBef>
              <a:spcAft>
                <a:spcPts val="0"/>
              </a:spcAft>
              <a:buNone/>
            </a:pPr>
            <a:r>
              <a:rPr b="1" i="0" lang="tr-TR" sz="4400" u="none" cap="none" strike="noStrike">
                <a:solidFill>
                  <a:srgbClr val="F7CAAC"/>
                </a:solidFill>
                <a:latin typeface="Arial"/>
                <a:ea typeface="Arial"/>
                <a:cs typeface="Arial"/>
                <a:sym typeface="Arial"/>
              </a:rPr>
              <a:t>museums, cafes and restaurants….</a:t>
            </a:r>
            <a:endParaRPr b="1" i="0" sz="4400" u="none" cap="none" strike="noStrike">
              <a:solidFill>
                <a:srgbClr val="F7CAAC"/>
              </a:solidFill>
              <a:latin typeface="Arial"/>
              <a:ea typeface="Arial"/>
              <a:cs typeface="Arial"/>
              <a:sym typeface="Arial"/>
            </a:endParaRPr>
          </a:p>
        </p:txBody>
      </p:sp>
      <p:pic>
        <p:nvPicPr>
          <p:cNvPr id="490" name="Google Shape;490;gb5a56a4136_0_447"/>
          <p:cNvPicPr preferRelativeResize="0"/>
          <p:nvPr/>
        </p:nvPicPr>
        <p:blipFill rotWithShape="1">
          <a:blip r:embed="rId4">
            <a:alphaModFix/>
          </a:blip>
          <a:srcRect b="0" l="0" r="0" t="0"/>
          <a:stretch/>
        </p:blipFill>
        <p:spPr>
          <a:xfrm>
            <a:off x="5742941" y="3456941"/>
            <a:ext cx="3401059" cy="3401059"/>
          </a:xfrm>
          <a:prstGeom prst="rect">
            <a:avLst/>
          </a:prstGeom>
          <a:noFill/>
          <a:ln>
            <a:noFill/>
          </a:ln>
        </p:spPr>
      </p:pic>
      <p:pic>
        <p:nvPicPr>
          <p:cNvPr id="491" name="Google Shape;491;gb5a56a4136_0_447"/>
          <p:cNvPicPr preferRelativeResize="0"/>
          <p:nvPr/>
        </p:nvPicPr>
        <p:blipFill rotWithShape="1">
          <a:blip r:embed="rId5">
            <a:alphaModFix/>
          </a:blip>
          <a:srcRect b="0" l="0" r="0" t="0"/>
          <a:stretch/>
        </p:blipFill>
        <p:spPr>
          <a:xfrm>
            <a:off x="0" y="3456941"/>
            <a:ext cx="3248659" cy="3248659"/>
          </a:xfrm>
          <a:prstGeom prst="rect">
            <a:avLst/>
          </a:prstGeom>
          <a:noFill/>
          <a:ln>
            <a:noFill/>
          </a:ln>
        </p:spPr>
      </p:pic>
      <p:sp>
        <p:nvSpPr>
          <p:cNvPr id="492" name="Google Shape;492;gb5a56a4136_0_447"/>
          <p:cNvSpPr/>
          <p:nvPr/>
        </p:nvSpPr>
        <p:spPr>
          <a:xfrm rot="-2761908">
            <a:off x="2481021" y="4231945"/>
            <a:ext cx="4182013" cy="132349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4000" u="none" cap="none" strike="noStrike">
                <a:solidFill>
                  <a:srgbClr val="00B050"/>
                </a:solidFill>
                <a:latin typeface="Arial"/>
                <a:ea typeface="Arial"/>
                <a:cs typeface="Arial"/>
                <a:sym typeface="Arial"/>
              </a:rPr>
              <a:t>Karsıyaka Bazaar</a:t>
            </a:r>
            <a:endParaRPr b="1" i="0" sz="4000" u="none" cap="none" strike="noStrike">
              <a:solidFill>
                <a:srgbClr val="00B050"/>
              </a:solidFill>
              <a:latin typeface="Arial"/>
              <a:ea typeface="Arial"/>
              <a:cs typeface="Arial"/>
              <a:sym typeface="Arial"/>
            </a:endParaRPr>
          </a:p>
        </p:txBody>
      </p:sp>
      <p:sp>
        <p:nvSpPr>
          <p:cNvPr id="493" name="Google Shape;493;gb5a56a4136_0_447"/>
          <p:cNvSpPr txBox="1"/>
          <p:nvPr/>
        </p:nvSpPr>
        <p:spPr>
          <a:xfrm>
            <a:off x="582275" y="6405125"/>
            <a:ext cx="132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Calibri"/>
                <a:ea typeface="Calibri"/>
                <a:cs typeface="Calibri"/>
                <a:sym typeface="Calibri"/>
              </a:rPr>
              <a:t>Sevinç</a:t>
            </a:r>
            <a:endParaRPr sz="2400">
              <a:latin typeface="Calibri"/>
              <a:ea typeface="Calibri"/>
              <a:cs typeface="Calibri"/>
              <a:sym typeface="Calibri"/>
            </a:endParaRPr>
          </a:p>
        </p:txBody>
      </p:sp>
    </p:spTree>
  </p:cSld>
  <p:clrMapOvr>
    <a:masterClrMapping/>
  </p:clrMapOvr>
  <mc:AlternateContent>
    <mc:Choice Requires="p14">
      <p:transition spd="slow" p14:dur="42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b5a56a4136_0_622"/>
          <p:cNvSpPr txBox="1"/>
          <p:nvPr/>
        </p:nvSpPr>
        <p:spPr>
          <a:xfrm>
            <a:off x="720437" y="429491"/>
            <a:ext cx="77724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tr-TR" sz="3200" u="none" cap="none" strike="noStrike">
                <a:solidFill>
                  <a:srgbClr val="F7CAAC"/>
                </a:solidFill>
                <a:latin typeface="Arial"/>
                <a:ea typeface="Arial"/>
                <a:cs typeface="Arial"/>
                <a:sym typeface="Arial"/>
              </a:rPr>
              <a:t>In our town children are so important..</a:t>
            </a:r>
            <a:endParaRPr/>
          </a:p>
        </p:txBody>
      </p:sp>
      <p:sp>
        <p:nvSpPr>
          <p:cNvPr id="499" name="Google Shape;499;gb5a56a4136_0_622"/>
          <p:cNvSpPr txBox="1"/>
          <p:nvPr/>
        </p:nvSpPr>
        <p:spPr>
          <a:xfrm>
            <a:off x="443345" y="1146675"/>
            <a:ext cx="80496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tr-TR" sz="2400" u="none" cap="none" strike="noStrike">
                <a:solidFill>
                  <a:srgbClr val="F7CAAC"/>
                </a:solidFill>
                <a:latin typeface="Arial"/>
                <a:ea typeface="Arial"/>
                <a:cs typeface="Arial"/>
                <a:sym typeface="Arial"/>
              </a:rPr>
              <a:t>There are many scientific areas and museums for them.</a:t>
            </a:r>
            <a:endParaRPr/>
          </a:p>
        </p:txBody>
      </p:sp>
      <p:pic>
        <p:nvPicPr>
          <p:cNvPr descr="Girl Child Young · Free vector graphic on Pixabay" id="500" name="Google Shape;500;gb5a56a4136_0_622"/>
          <p:cNvPicPr preferRelativeResize="0"/>
          <p:nvPr/>
        </p:nvPicPr>
        <p:blipFill rotWithShape="1">
          <a:blip r:embed="rId3">
            <a:alphaModFix/>
          </a:blip>
          <a:srcRect b="0" l="0" r="0" t="0"/>
          <a:stretch/>
        </p:blipFill>
        <p:spPr>
          <a:xfrm>
            <a:off x="1271466" y="4625599"/>
            <a:ext cx="1430347" cy="1957889"/>
          </a:xfrm>
          <a:prstGeom prst="rect">
            <a:avLst/>
          </a:prstGeom>
          <a:noFill/>
          <a:ln>
            <a:noFill/>
          </a:ln>
        </p:spPr>
      </p:pic>
      <p:pic>
        <p:nvPicPr>
          <p:cNvPr descr="McDonald McGarry Insurance hosting back to school drive to ..." id="501" name="Google Shape;501;gb5a56a4136_0_622"/>
          <p:cNvPicPr preferRelativeResize="0"/>
          <p:nvPr/>
        </p:nvPicPr>
        <p:blipFill rotWithShape="1">
          <a:blip r:embed="rId4">
            <a:alphaModFix/>
          </a:blip>
          <a:srcRect b="0" l="0" r="0" t="0"/>
          <a:stretch/>
        </p:blipFill>
        <p:spPr>
          <a:xfrm>
            <a:off x="443345" y="2071315"/>
            <a:ext cx="1385456" cy="2214416"/>
          </a:xfrm>
          <a:prstGeom prst="rect">
            <a:avLst/>
          </a:prstGeom>
          <a:noFill/>
          <a:ln>
            <a:noFill/>
          </a:ln>
        </p:spPr>
      </p:pic>
      <p:pic>
        <p:nvPicPr>
          <p:cNvPr id="502" name="Google Shape;502;gb5a56a4136_0_622"/>
          <p:cNvPicPr preferRelativeResize="0"/>
          <p:nvPr/>
        </p:nvPicPr>
        <p:blipFill rotWithShape="1">
          <a:blip r:embed="rId5">
            <a:alphaModFix/>
          </a:blip>
          <a:srcRect b="0" l="0" r="0" t="0"/>
          <a:stretch/>
        </p:blipFill>
        <p:spPr>
          <a:xfrm>
            <a:off x="5430617" y="1859471"/>
            <a:ext cx="3330950" cy="2498213"/>
          </a:xfrm>
          <a:prstGeom prst="rect">
            <a:avLst/>
          </a:prstGeom>
          <a:noFill/>
          <a:ln>
            <a:noFill/>
          </a:ln>
        </p:spPr>
      </p:pic>
      <p:pic>
        <p:nvPicPr>
          <p:cNvPr id="503" name="Google Shape;503;gb5a56a4136_0_622"/>
          <p:cNvPicPr preferRelativeResize="0"/>
          <p:nvPr/>
        </p:nvPicPr>
        <p:blipFill rotWithShape="1">
          <a:blip r:embed="rId6">
            <a:alphaModFix/>
          </a:blip>
          <a:srcRect b="0" l="0" r="0" t="0"/>
          <a:stretch/>
        </p:blipFill>
        <p:spPr>
          <a:xfrm>
            <a:off x="3106000" y="4285734"/>
            <a:ext cx="2369034" cy="2369034"/>
          </a:xfrm>
          <a:prstGeom prst="rect">
            <a:avLst/>
          </a:prstGeom>
          <a:noFill/>
          <a:ln>
            <a:noFill/>
          </a:ln>
        </p:spPr>
      </p:pic>
      <p:sp>
        <p:nvSpPr>
          <p:cNvPr id="504" name="Google Shape;504;gb5a56a4136_0_622"/>
          <p:cNvSpPr/>
          <p:nvPr/>
        </p:nvSpPr>
        <p:spPr>
          <a:xfrm rot="-1835849">
            <a:off x="4920351" y="4818789"/>
            <a:ext cx="4346137" cy="70785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4000" u="none" cap="none" strike="noStrike">
                <a:solidFill>
                  <a:srgbClr val="F7CAAC"/>
                </a:solidFill>
                <a:latin typeface="Arial"/>
                <a:ea typeface="Arial"/>
                <a:cs typeface="Arial"/>
                <a:sym typeface="Arial"/>
              </a:rPr>
              <a:t>Science Museum</a:t>
            </a:r>
            <a:endParaRPr b="1" i="0" sz="4000" u="none" cap="none" strike="noStrike">
              <a:solidFill>
                <a:srgbClr val="F7CAAC"/>
              </a:solidFill>
              <a:latin typeface="Arial"/>
              <a:ea typeface="Arial"/>
              <a:cs typeface="Arial"/>
              <a:sym typeface="Arial"/>
            </a:endParaRPr>
          </a:p>
        </p:txBody>
      </p:sp>
      <p:pic>
        <p:nvPicPr>
          <p:cNvPr id="505" name="Google Shape;505;gb5a56a4136_0_622"/>
          <p:cNvPicPr preferRelativeResize="0"/>
          <p:nvPr/>
        </p:nvPicPr>
        <p:blipFill rotWithShape="1">
          <a:blip r:embed="rId7">
            <a:alphaModFix/>
          </a:blip>
          <a:srcRect b="0" l="0" r="0" t="0"/>
          <a:stretch/>
        </p:blipFill>
        <p:spPr>
          <a:xfrm>
            <a:off x="1986639" y="2096481"/>
            <a:ext cx="1630606" cy="2306143"/>
          </a:xfrm>
          <a:prstGeom prst="rect">
            <a:avLst/>
          </a:prstGeom>
          <a:noFill/>
          <a:ln>
            <a:noFill/>
          </a:ln>
        </p:spPr>
      </p:pic>
      <p:sp>
        <p:nvSpPr>
          <p:cNvPr id="506" name="Google Shape;506;gb5a56a4136_0_622"/>
          <p:cNvSpPr/>
          <p:nvPr/>
        </p:nvSpPr>
        <p:spPr>
          <a:xfrm>
            <a:off x="3055808" y="1832590"/>
            <a:ext cx="2181000" cy="1257600"/>
          </a:xfrm>
          <a:prstGeom prst="cloudCallout">
            <a:avLst>
              <a:gd fmla="val -20833" name="adj1"/>
              <a:gd fmla="val 62500" name="adj2"/>
            </a:avLst>
          </a:prstGeom>
          <a:solidFill>
            <a:schemeClr val="accent1"/>
          </a:solidFill>
          <a:ln cap="flat" cmpd="sng" w="12700">
            <a:solidFill>
              <a:srgbClr val="42719B"/>
            </a:solidFill>
            <a:prstDash val="solid"/>
            <a:miter lim="800000"/>
            <a:headEnd len="sm" w="sm" type="none"/>
            <a:tailEnd len="sm" w="sm" type="none"/>
          </a:ln>
          <a:effectLst>
            <a:outerShdw blurRad="50800" rotWithShape="0" algn="ctr" dir="5400000" dist="50800">
              <a:schemeClr val="l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chemeClr val="lt1"/>
                </a:solidFill>
                <a:latin typeface="Arial"/>
                <a:ea typeface="Arial"/>
                <a:cs typeface="Arial"/>
                <a:sym typeface="Arial"/>
              </a:rPr>
              <a:t>I love science</a:t>
            </a:r>
            <a:endParaRPr b="0" i="0" sz="1400" u="none" cap="none" strike="noStrike">
              <a:solidFill>
                <a:schemeClr val="lt1"/>
              </a:solidFill>
              <a:latin typeface="Arial"/>
              <a:ea typeface="Arial"/>
              <a:cs typeface="Arial"/>
              <a:sym typeface="Arial"/>
            </a:endParaRPr>
          </a:p>
        </p:txBody>
      </p:sp>
      <p:sp>
        <p:nvSpPr>
          <p:cNvPr id="507" name="Google Shape;507;gb5a56a4136_0_622"/>
          <p:cNvSpPr txBox="1"/>
          <p:nvPr/>
        </p:nvSpPr>
        <p:spPr>
          <a:xfrm>
            <a:off x="582275" y="6405125"/>
            <a:ext cx="132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Calibri"/>
                <a:ea typeface="Calibri"/>
                <a:cs typeface="Calibri"/>
                <a:sym typeface="Calibri"/>
              </a:rPr>
              <a:t>Sevinç</a:t>
            </a:r>
            <a:endParaRPr sz="2400">
              <a:latin typeface="Calibri"/>
              <a:ea typeface="Calibri"/>
              <a:cs typeface="Calibri"/>
              <a:sym typeface="Calibri"/>
            </a:endParaRPr>
          </a:p>
        </p:txBody>
      </p:sp>
    </p:spTree>
  </p:cSld>
  <p:clrMapOvr>
    <a:masterClrMapping/>
  </p:clrMapOvr>
  <mc:AlternateContent>
    <mc:Choice Requires="p14">
      <p:transition spd="slow" p14:dur="3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gbc92e7af0e_1_8"/>
          <p:cNvPicPr preferRelativeResize="0"/>
          <p:nvPr/>
        </p:nvPicPr>
        <p:blipFill>
          <a:blip r:embed="rId3">
            <a:alphaModFix/>
          </a:blip>
          <a:stretch>
            <a:fillRect/>
          </a:stretch>
        </p:blipFill>
        <p:spPr>
          <a:xfrm>
            <a:off x="-50800" y="0"/>
            <a:ext cx="9144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b5a56a4136_0_792"/>
          <p:cNvSpPr/>
          <p:nvPr/>
        </p:nvSpPr>
        <p:spPr>
          <a:xfrm>
            <a:off x="503436" y="74666"/>
            <a:ext cx="81612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3600" u="none" cap="none" strike="noStrike">
                <a:solidFill>
                  <a:srgbClr val="F7CAAC"/>
                </a:solidFill>
                <a:latin typeface="Arial"/>
                <a:ea typeface="Arial"/>
                <a:cs typeface="Arial"/>
                <a:sym typeface="Arial"/>
              </a:rPr>
              <a:t>Karşıyaka is a seaside town in İzmir.</a:t>
            </a:r>
            <a:endParaRPr/>
          </a:p>
        </p:txBody>
      </p:sp>
      <p:pic>
        <p:nvPicPr>
          <p:cNvPr id="519" name="Google Shape;519;gb5a56a4136_0_792"/>
          <p:cNvPicPr preferRelativeResize="0"/>
          <p:nvPr/>
        </p:nvPicPr>
        <p:blipFill rotWithShape="1">
          <a:blip r:embed="rId3">
            <a:alphaModFix/>
          </a:blip>
          <a:srcRect b="0" l="0" r="0" t="0"/>
          <a:stretch/>
        </p:blipFill>
        <p:spPr>
          <a:xfrm>
            <a:off x="627405" y="830179"/>
            <a:ext cx="3685808" cy="2460934"/>
          </a:xfrm>
          <a:prstGeom prst="rect">
            <a:avLst/>
          </a:prstGeom>
          <a:noFill/>
          <a:ln>
            <a:noFill/>
          </a:ln>
          <a:effectLst>
            <a:outerShdw blurRad="225425" algn="ctr" dir="5220000" dist="50800">
              <a:srgbClr val="000000">
                <a:alpha val="32940"/>
              </a:srgbClr>
            </a:outerShdw>
          </a:effectLst>
        </p:spPr>
      </p:pic>
      <p:pic>
        <p:nvPicPr>
          <p:cNvPr id="520" name="Google Shape;520;gb5a56a4136_0_792"/>
          <p:cNvPicPr preferRelativeResize="0"/>
          <p:nvPr/>
        </p:nvPicPr>
        <p:blipFill rotWithShape="1">
          <a:blip r:embed="rId4">
            <a:alphaModFix/>
          </a:blip>
          <a:srcRect b="0" l="0" r="0" t="0"/>
          <a:stretch/>
        </p:blipFill>
        <p:spPr>
          <a:xfrm>
            <a:off x="4943361" y="4318508"/>
            <a:ext cx="3233471" cy="2178545"/>
          </a:xfrm>
          <a:prstGeom prst="rect">
            <a:avLst/>
          </a:prstGeom>
          <a:noFill/>
          <a:ln>
            <a:noFill/>
          </a:ln>
          <a:effectLst>
            <a:outerShdw blurRad="184150" sx="110000" algn="ctr" dir="11520000" dist="241300" sy="110000">
              <a:srgbClr val="000000">
                <a:alpha val="17650"/>
              </a:srgbClr>
            </a:outerShdw>
          </a:effectLst>
        </p:spPr>
      </p:pic>
      <p:pic>
        <p:nvPicPr>
          <p:cNvPr id="521" name="Google Shape;521;gb5a56a4136_0_792"/>
          <p:cNvPicPr preferRelativeResize="0"/>
          <p:nvPr/>
        </p:nvPicPr>
        <p:blipFill rotWithShape="1">
          <a:blip r:embed="rId5">
            <a:alphaModFix/>
          </a:blip>
          <a:srcRect b="0" l="0" r="0" t="0"/>
          <a:stretch/>
        </p:blipFill>
        <p:spPr>
          <a:xfrm>
            <a:off x="4943361" y="836671"/>
            <a:ext cx="2855951" cy="2855951"/>
          </a:xfrm>
          <a:prstGeom prst="rect">
            <a:avLst/>
          </a:prstGeom>
          <a:noFill/>
          <a:ln>
            <a:noFill/>
          </a:ln>
          <a:effectLst>
            <a:outerShdw blurRad="184150" sx="110000" algn="ctr" dir="11520000" dist="241300" sy="110000">
              <a:srgbClr val="000000">
                <a:alpha val="17650"/>
              </a:srgbClr>
            </a:outerShdw>
          </a:effectLst>
        </p:spPr>
      </p:pic>
      <p:pic>
        <p:nvPicPr>
          <p:cNvPr id="522" name="Google Shape;522;gb5a56a4136_0_792"/>
          <p:cNvPicPr preferRelativeResize="0"/>
          <p:nvPr/>
        </p:nvPicPr>
        <p:blipFill rotWithShape="1">
          <a:blip r:embed="rId6">
            <a:alphaModFix/>
          </a:blip>
          <a:srcRect b="0" l="0" r="0" t="0"/>
          <a:stretch/>
        </p:blipFill>
        <p:spPr>
          <a:xfrm>
            <a:off x="1349707" y="3533547"/>
            <a:ext cx="2963506" cy="2963506"/>
          </a:xfrm>
          <a:prstGeom prst="rect">
            <a:avLst/>
          </a:prstGeom>
          <a:noFill/>
          <a:ln>
            <a:noFill/>
          </a:ln>
          <a:effectLst>
            <a:outerShdw blurRad="225425" algn="ctr" dir="5220000" dist="50800">
              <a:srgbClr val="000000">
                <a:alpha val="32940"/>
              </a:srgbClr>
            </a:outerShdw>
          </a:effectLst>
        </p:spPr>
      </p:pic>
    </p:spTree>
  </p:cSld>
  <p:clrMapOvr>
    <a:masterClrMapping/>
  </p:clrMapOvr>
  <mc:AlternateContent>
    <mc:Choice Requires="p14">
      <p:transition spd="slow" p14:dur="41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b5a56a4136_0_970"/>
          <p:cNvSpPr/>
          <p:nvPr/>
        </p:nvSpPr>
        <p:spPr>
          <a:xfrm>
            <a:off x="312330" y="298275"/>
            <a:ext cx="84945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5400" u="none" cap="none" strike="noStrike">
                <a:solidFill>
                  <a:srgbClr val="F7CAAC"/>
                </a:solidFill>
                <a:latin typeface="Arial"/>
                <a:ea typeface="Arial"/>
                <a:cs typeface="Arial"/>
                <a:sym typeface="Arial"/>
              </a:rPr>
              <a:t>Sister Cities of Karşıyaka</a:t>
            </a:r>
            <a:endParaRPr/>
          </a:p>
        </p:txBody>
      </p:sp>
      <p:pic>
        <p:nvPicPr>
          <p:cNvPr id="528" name="Google Shape;528;gb5a56a4136_0_970"/>
          <p:cNvPicPr preferRelativeResize="0"/>
          <p:nvPr/>
        </p:nvPicPr>
        <p:blipFill rotWithShape="1">
          <a:blip r:embed="rId3">
            <a:alphaModFix/>
          </a:blip>
          <a:srcRect b="0" l="0" r="0" t="0"/>
          <a:stretch/>
        </p:blipFill>
        <p:spPr>
          <a:xfrm>
            <a:off x="4183340" y="3960340"/>
            <a:ext cx="1981200" cy="1981200"/>
          </a:xfrm>
          <a:prstGeom prst="rect">
            <a:avLst/>
          </a:prstGeom>
          <a:noFill/>
          <a:ln>
            <a:noFill/>
          </a:ln>
        </p:spPr>
      </p:pic>
      <p:pic>
        <p:nvPicPr>
          <p:cNvPr id="529" name="Google Shape;529;gb5a56a4136_0_970"/>
          <p:cNvPicPr preferRelativeResize="0"/>
          <p:nvPr/>
        </p:nvPicPr>
        <p:blipFill rotWithShape="1">
          <a:blip r:embed="rId4">
            <a:alphaModFix/>
          </a:blip>
          <a:srcRect b="0" l="0" r="0" t="0"/>
          <a:stretch/>
        </p:blipFill>
        <p:spPr>
          <a:xfrm>
            <a:off x="2376851" y="3038869"/>
            <a:ext cx="1276350" cy="1276350"/>
          </a:xfrm>
          <a:prstGeom prst="rect">
            <a:avLst/>
          </a:prstGeom>
          <a:noFill/>
          <a:ln>
            <a:noFill/>
          </a:ln>
        </p:spPr>
      </p:pic>
      <p:pic>
        <p:nvPicPr>
          <p:cNvPr id="530" name="Google Shape;530;gb5a56a4136_0_970"/>
          <p:cNvPicPr preferRelativeResize="0"/>
          <p:nvPr/>
        </p:nvPicPr>
        <p:blipFill rotWithShape="1">
          <a:blip r:embed="rId5">
            <a:alphaModFix/>
          </a:blip>
          <a:srcRect b="0" l="0" r="0" t="0"/>
          <a:stretch/>
        </p:blipFill>
        <p:spPr>
          <a:xfrm>
            <a:off x="5460971" y="1758375"/>
            <a:ext cx="1419225" cy="1419225"/>
          </a:xfrm>
          <a:prstGeom prst="rect">
            <a:avLst/>
          </a:prstGeom>
          <a:noFill/>
          <a:ln>
            <a:noFill/>
          </a:ln>
        </p:spPr>
      </p:pic>
      <p:pic>
        <p:nvPicPr>
          <p:cNvPr id="531" name="Google Shape;531;gb5a56a4136_0_970"/>
          <p:cNvPicPr preferRelativeResize="0"/>
          <p:nvPr/>
        </p:nvPicPr>
        <p:blipFill rotWithShape="1">
          <a:blip r:embed="rId6">
            <a:alphaModFix/>
          </a:blip>
          <a:srcRect b="0" l="0" r="0" t="0"/>
          <a:stretch/>
        </p:blipFill>
        <p:spPr>
          <a:xfrm>
            <a:off x="6961094" y="4367018"/>
            <a:ext cx="1571625" cy="1571625"/>
          </a:xfrm>
          <a:prstGeom prst="rect">
            <a:avLst/>
          </a:prstGeom>
          <a:noFill/>
          <a:ln>
            <a:noFill/>
          </a:ln>
        </p:spPr>
      </p:pic>
      <p:pic>
        <p:nvPicPr>
          <p:cNvPr id="532" name="Google Shape;532;gb5a56a4136_0_970"/>
          <p:cNvPicPr preferRelativeResize="0"/>
          <p:nvPr/>
        </p:nvPicPr>
        <p:blipFill rotWithShape="1">
          <a:blip r:embed="rId7">
            <a:alphaModFix/>
          </a:blip>
          <a:srcRect b="0" l="0" r="0" t="0"/>
          <a:stretch/>
        </p:blipFill>
        <p:spPr>
          <a:xfrm>
            <a:off x="663566" y="4720416"/>
            <a:ext cx="1400175" cy="1400175"/>
          </a:xfrm>
          <a:prstGeom prst="rect">
            <a:avLst/>
          </a:prstGeom>
          <a:noFill/>
          <a:ln>
            <a:noFill/>
          </a:ln>
        </p:spPr>
      </p:pic>
      <p:pic>
        <p:nvPicPr>
          <p:cNvPr id="533" name="Google Shape;533;gb5a56a4136_0_970"/>
          <p:cNvPicPr preferRelativeResize="0"/>
          <p:nvPr/>
        </p:nvPicPr>
        <p:blipFill rotWithShape="1">
          <a:blip r:embed="rId8">
            <a:alphaModFix/>
          </a:blip>
          <a:srcRect b="0" l="0" r="0" t="0"/>
          <a:stretch/>
        </p:blipFill>
        <p:spPr>
          <a:xfrm>
            <a:off x="379142" y="1123563"/>
            <a:ext cx="1552575" cy="1552575"/>
          </a:xfrm>
          <a:prstGeom prst="rect">
            <a:avLst/>
          </a:prstGeom>
          <a:noFill/>
          <a:ln>
            <a:noFill/>
          </a:ln>
        </p:spPr>
      </p:pic>
      <p:pic>
        <p:nvPicPr>
          <p:cNvPr id="534" name="Google Shape;534;gb5a56a4136_0_970"/>
          <p:cNvPicPr preferRelativeResize="0"/>
          <p:nvPr/>
        </p:nvPicPr>
        <p:blipFill rotWithShape="1">
          <a:blip r:embed="rId9">
            <a:alphaModFix/>
          </a:blip>
          <a:srcRect b="0" l="0" r="0" t="0"/>
          <a:stretch/>
        </p:blipFill>
        <p:spPr>
          <a:xfrm>
            <a:off x="7439888" y="2105419"/>
            <a:ext cx="1571625" cy="1571625"/>
          </a:xfrm>
          <a:prstGeom prst="rect">
            <a:avLst/>
          </a:prstGeom>
          <a:noFill/>
          <a:ln>
            <a:noFill/>
          </a:ln>
        </p:spPr>
      </p:pic>
      <p:sp>
        <p:nvSpPr>
          <p:cNvPr id="535" name="Google Shape;535;gb5a56a4136_0_970"/>
          <p:cNvSpPr/>
          <p:nvPr/>
        </p:nvSpPr>
        <p:spPr>
          <a:xfrm>
            <a:off x="4550211" y="5879506"/>
            <a:ext cx="12474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HEIDENHEIM </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GERMANY</a:t>
            </a:r>
            <a:endParaRPr/>
          </a:p>
        </p:txBody>
      </p:sp>
      <p:sp>
        <p:nvSpPr>
          <p:cNvPr id="536" name="Google Shape;536;gb5a56a4136_0_970"/>
          <p:cNvSpPr/>
          <p:nvPr/>
        </p:nvSpPr>
        <p:spPr>
          <a:xfrm>
            <a:off x="744516" y="2629621"/>
            <a:ext cx="10857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CASCAIS </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PORTUGAL</a:t>
            </a:r>
            <a:endParaRPr/>
          </a:p>
        </p:txBody>
      </p:sp>
      <p:sp>
        <p:nvSpPr>
          <p:cNvPr id="537" name="Google Shape;537;gb5a56a4136_0_970"/>
          <p:cNvSpPr/>
          <p:nvPr/>
        </p:nvSpPr>
        <p:spPr>
          <a:xfrm>
            <a:off x="5797668" y="3177600"/>
            <a:ext cx="6993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WUXİ</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CHINA</a:t>
            </a:r>
            <a:endParaRPr/>
          </a:p>
        </p:txBody>
      </p:sp>
      <p:sp>
        <p:nvSpPr>
          <p:cNvPr id="538" name="Google Shape;538;gb5a56a4136_0_970"/>
          <p:cNvSpPr/>
          <p:nvPr/>
        </p:nvSpPr>
        <p:spPr>
          <a:xfrm>
            <a:off x="7776628" y="3563743"/>
            <a:ext cx="1014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PIRAN </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SLOVENIA</a:t>
            </a:r>
            <a:endParaRPr/>
          </a:p>
        </p:txBody>
      </p:sp>
      <p:sp>
        <p:nvSpPr>
          <p:cNvPr id="539" name="Google Shape;539;gb5a56a4136_0_970"/>
          <p:cNvSpPr/>
          <p:nvPr/>
        </p:nvSpPr>
        <p:spPr>
          <a:xfrm>
            <a:off x="2707568" y="4427720"/>
            <a:ext cx="8145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ZENICA</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BOSNIA</a:t>
            </a:r>
            <a:endParaRPr/>
          </a:p>
        </p:txBody>
      </p:sp>
      <p:sp>
        <p:nvSpPr>
          <p:cNvPr id="540" name="Google Shape;540;gb5a56a4136_0_970"/>
          <p:cNvSpPr/>
          <p:nvPr/>
        </p:nvSpPr>
        <p:spPr>
          <a:xfrm>
            <a:off x="7181753" y="5879506"/>
            <a:ext cx="9573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KUTAISI</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GEORGIA</a:t>
            </a:r>
            <a:endParaRPr/>
          </a:p>
        </p:txBody>
      </p:sp>
      <p:sp>
        <p:nvSpPr>
          <p:cNvPr id="541" name="Google Shape;541;gb5a56a4136_0_970"/>
          <p:cNvSpPr/>
          <p:nvPr/>
        </p:nvSpPr>
        <p:spPr>
          <a:xfrm>
            <a:off x="835799" y="6120591"/>
            <a:ext cx="9525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PRIZREN </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KOSOVO</a:t>
            </a:r>
            <a:endParaRPr/>
          </a:p>
        </p:txBody>
      </p:sp>
      <p:pic>
        <p:nvPicPr>
          <p:cNvPr id="542" name="Google Shape;542;gb5a56a4136_0_970"/>
          <p:cNvPicPr preferRelativeResize="0"/>
          <p:nvPr/>
        </p:nvPicPr>
        <p:blipFill rotWithShape="1">
          <a:blip r:embed="rId10">
            <a:alphaModFix/>
          </a:blip>
          <a:srcRect b="0" l="0" r="0" t="0"/>
          <a:stretch/>
        </p:blipFill>
        <p:spPr>
          <a:xfrm>
            <a:off x="2759112" y="1203689"/>
            <a:ext cx="1409700" cy="1409700"/>
          </a:xfrm>
          <a:prstGeom prst="rect">
            <a:avLst/>
          </a:prstGeom>
          <a:noFill/>
          <a:ln>
            <a:noFill/>
          </a:ln>
        </p:spPr>
      </p:pic>
      <p:sp>
        <p:nvSpPr>
          <p:cNvPr id="543" name="Google Shape;543;gb5a56a4136_0_970"/>
          <p:cNvSpPr/>
          <p:nvPr/>
        </p:nvSpPr>
        <p:spPr>
          <a:xfrm>
            <a:off x="2629796" y="2562151"/>
            <a:ext cx="16434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LOUDON COUNTRY</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THE USA</a:t>
            </a:r>
            <a:endParaRPr/>
          </a:p>
        </p:txBody>
      </p:sp>
    </p:spTree>
  </p:cSld>
  <p:clrMapOvr>
    <a:masterClrMapping/>
  </p:clrMapOvr>
  <mc:AlternateContent>
    <mc:Choice Requires="p14">
      <p:transition spd="slow" p14:dur="46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b5a56a4136_0_1160"/>
          <p:cNvSpPr/>
          <p:nvPr/>
        </p:nvSpPr>
        <p:spPr>
          <a:xfrm>
            <a:off x="312330" y="298275"/>
            <a:ext cx="84945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tr-TR" sz="5400" u="none" cap="none" strike="noStrike">
                <a:solidFill>
                  <a:srgbClr val="F7CAAC"/>
                </a:solidFill>
                <a:latin typeface="Arial"/>
                <a:ea typeface="Arial"/>
                <a:cs typeface="Arial"/>
                <a:sym typeface="Arial"/>
              </a:rPr>
              <a:t>Sister Cities of Karşıyaka</a:t>
            </a:r>
            <a:endParaRPr/>
          </a:p>
        </p:txBody>
      </p:sp>
      <p:pic>
        <p:nvPicPr>
          <p:cNvPr id="549" name="Google Shape;549;gb5a56a4136_0_1160"/>
          <p:cNvPicPr preferRelativeResize="0"/>
          <p:nvPr/>
        </p:nvPicPr>
        <p:blipFill rotWithShape="1">
          <a:blip r:embed="rId3">
            <a:alphaModFix/>
          </a:blip>
          <a:srcRect b="0" l="0" r="0" t="0"/>
          <a:stretch/>
        </p:blipFill>
        <p:spPr>
          <a:xfrm>
            <a:off x="4183340" y="3960340"/>
            <a:ext cx="1981200" cy="1981200"/>
          </a:xfrm>
          <a:prstGeom prst="rect">
            <a:avLst/>
          </a:prstGeom>
          <a:noFill/>
          <a:ln>
            <a:noFill/>
          </a:ln>
        </p:spPr>
      </p:pic>
      <p:pic>
        <p:nvPicPr>
          <p:cNvPr id="550" name="Google Shape;550;gb5a56a4136_0_1160"/>
          <p:cNvPicPr preferRelativeResize="0"/>
          <p:nvPr/>
        </p:nvPicPr>
        <p:blipFill rotWithShape="1">
          <a:blip r:embed="rId4">
            <a:alphaModFix/>
          </a:blip>
          <a:srcRect b="0" l="0" r="0" t="0"/>
          <a:stretch/>
        </p:blipFill>
        <p:spPr>
          <a:xfrm>
            <a:off x="2376851" y="3038869"/>
            <a:ext cx="1276350" cy="1276350"/>
          </a:xfrm>
          <a:prstGeom prst="rect">
            <a:avLst/>
          </a:prstGeom>
          <a:noFill/>
          <a:ln>
            <a:noFill/>
          </a:ln>
        </p:spPr>
      </p:pic>
      <p:pic>
        <p:nvPicPr>
          <p:cNvPr id="551" name="Google Shape;551;gb5a56a4136_0_1160"/>
          <p:cNvPicPr preferRelativeResize="0"/>
          <p:nvPr/>
        </p:nvPicPr>
        <p:blipFill rotWithShape="1">
          <a:blip r:embed="rId5">
            <a:alphaModFix/>
          </a:blip>
          <a:srcRect b="0" l="0" r="0" t="0"/>
          <a:stretch/>
        </p:blipFill>
        <p:spPr>
          <a:xfrm>
            <a:off x="5460971" y="1758375"/>
            <a:ext cx="1419225" cy="1419225"/>
          </a:xfrm>
          <a:prstGeom prst="rect">
            <a:avLst/>
          </a:prstGeom>
          <a:noFill/>
          <a:ln>
            <a:noFill/>
          </a:ln>
        </p:spPr>
      </p:pic>
      <p:pic>
        <p:nvPicPr>
          <p:cNvPr id="552" name="Google Shape;552;gb5a56a4136_0_1160"/>
          <p:cNvPicPr preferRelativeResize="0"/>
          <p:nvPr/>
        </p:nvPicPr>
        <p:blipFill rotWithShape="1">
          <a:blip r:embed="rId6">
            <a:alphaModFix/>
          </a:blip>
          <a:srcRect b="0" l="0" r="0" t="0"/>
          <a:stretch/>
        </p:blipFill>
        <p:spPr>
          <a:xfrm>
            <a:off x="6961094" y="4367018"/>
            <a:ext cx="1571625" cy="1571625"/>
          </a:xfrm>
          <a:prstGeom prst="rect">
            <a:avLst/>
          </a:prstGeom>
          <a:noFill/>
          <a:ln>
            <a:noFill/>
          </a:ln>
        </p:spPr>
      </p:pic>
      <p:pic>
        <p:nvPicPr>
          <p:cNvPr id="553" name="Google Shape;553;gb5a56a4136_0_1160"/>
          <p:cNvPicPr preferRelativeResize="0"/>
          <p:nvPr/>
        </p:nvPicPr>
        <p:blipFill rotWithShape="1">
          <a:blip r:embed="rId7">
            <a:alphaModFix/>
          </a:blip>
          <a:srcRect b="0" l="0" r="0" t="0"/>
          <a:stretch/>
        </p:blipFill>
        <p:spPr>
          <a:xfrm>
            <a:off x="663566" y="4720416"/>
            <a:ext cx="1400175" cy="1400175"/>
          </a:xfrm>
          <a:prstGeom prst="rect">
            <a:avLst/>
          </a:prstGeom>
          <a:noFill/>
          <a:ln>
            <a:noFill/>
          </a:ln>
        </p:spPr>
      </p:pic>
      <p:pic>
        <p:nvPicPr>
          <p:cNvPr id="554" name="Google Shape;554;gb5a56a4136_0_1160"/>
          <p:cNvPicPr preferRelativeResize="0"/>
          <p:nvPr/>
        </p:nvPicPr>
        <p:blipFill rotWithShape="1">
          <a:blip r:embed="rId8">
            <a:alphaModFix/>
          </a:blip>
          <a:srcRect b="0" l="0" r="0" t="0"/>
          <a:stretch/>
        </p:blipFill>
        <p:spPr>
          <a:xfrm>
            <a:off x="379142" y="1123563"/>
            <a:ext cx="1552575" cy="1552575"/>
          </a:xfrm>
          <a:prstGeom prst="rect">
            <a:avLst/>
          </a:prstGeom>
          <a:noFill/>
          <a:ln>
            <a:noFill/>
          </a:ln>
        </p:spPr>
      </p:pic>
      <p:pic>
        <p:nvPicPr>
          <p:cNvPr id="555" name="Google Shape;555;gb5a56a4136_0_1160"/>
          <p:cNvPicPr preferRelativeResize="0"/>
          <p:nvPr/>
        </p:nvPicPr>
        <p:blipFill rotWithShape="1">
          <a:blip r:embed="rId9">
            <a:alphaModFix/>
          </a:blip>
          <a:srcRect b="0" l="0" r="0" t="0"/>
          <a:stretch/>
        </p:blipFill>
        <p:spPr>
          <a:xfrm>
            <a:off x="7439888" y="2105419"/>
            <a:ext cx="1571625" cy="1571625"/>
          </a:xfrm>
          <a:prstGeom prst="rect">
            <a:avLst/>
          </a:prstGeom>
          <a:noFill/>
          <a:ln>
            <a:noFill/>
          </a:ln>
        </p:spPr>
      </p:pic>
      <p:sp>
        <p:nvSpPr>
          <p:cNvPr id="556" name="Google Shape;556;gb5a56a4136_0_1160"/>
          <p:cNvSpPr/>
          <p:nvPr/>
        </p:nvSpPr>
        <p:spPr>
          <a:xfrm>
            <a:off x="4550211" y="5879506"/>
            <a:ext cx="12474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HEIDENHEIM </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GERMANY</a:t>
            </a:r>
            <a:endParaRPr/>
          </a:p>
        </p:txBody>
      </p:sp>
      <p:sp>
        <p:nvSpPr>
          <p:cNvPr id="557" name="Google Shape;557;gb5a56a4136_0_1160"/>
          <p:cNvSpPr/>
          <p:nvPr/>
        </p:nvSpPr>
        <p:spPr>
          <a:xfrm>
            <a:off x="744516" y="2629621"/>
            <a:ext cx="10857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CASCAIS </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PORTUGAL</a:t>
            </a:r>
            <a:endParaRPr/>
          </a:p>
        </p:txBody>
      </p:sp>
      <p:sp>
        <p:nvSpPr>
          <p:cNvPr id="558" name="Google Shape;558;gb5a56a4136_0_1160"/>
          <p:cNvSpPr/>
          <p:nvPr/>
        </p:nvSpPr>
        <p:spPr>
          <a:xfrm>
            <a:off x="5797668" y="3177600"/>
            <a:ext cx="6993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WUXİ</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CHINA</a:t>
            </a:r>
            <a:endParaRPr/>
          </a:p>
        </p:txBody>
      </p:sp>
      <p:sp>
        <p:nvSpPr>
          <p:cNvPr id="559" name="Google Shape;559;gb5a56a4136_0_1160"/>
          <p:cNvSpPr/>
          <p:nvPr/>
        </p:nvSpPr>
        <p:spPr>
          <a:xfrm>
            <a:off x="7776628" y="3563743"/>
            <a:ext cx="1014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PIRAN </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SLOVENIA</a:t>
            </a:r>
            <a:endParaRPr/>
          </a:p>
        </p:txBody>
      </p:sp>
      <p:sp>
        <p:nvSpPr>
          <p:cNvPr id="560" name="Google Shape;560;gb5a56a4136_0_1160"/>
          <p:cNvSpPr/>
          <p:nvPr/>
        </p:nvSpPr>
        <p:spPr>
          <a:xfrm>
            <a:off x="2707568" y="4427720"/>
            <a:ext cx="8145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ZENICA</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BOSNIA</a:t>
            </a:r>
            <a:endParaRPr/>
          </a:p>
        </p:txBody>
      </p:sp>
      <p:sp>
        <p:nvSpPr>
          <p:cNvPr id="561" name="Google Shape;561;gb5a56a4136_0_1160"/>
          <p:cNvSpPr/>
          <p:nvPr/>
        </p:nvSpPr>
        <p:spPr>
          <a:xfrm>
            <a:off x="7181753" y="5879506"/>
            <a:ext cx="9573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KUTAISI</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GEORGIA</a:t>
            </a:r>
            <a:endParaRPr/>
          </a:p>
        </p:txBody>
      </p:sp>
      <p:sp>
        <p:nvSpPr>
          <p:cNvPr id="562" name="Google Shape;562;gb5a56a4136_0_1160"/>
          <p:cNvSpPr/>
          <p:nvPr/>
        </p:nvSpPr>
        <p:spPr>
          <a:xfrm>
            <a:off x="835799" y="6120591"/>
            <a:ext cx="9525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PRIZREN </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KOSOVO</a:t>
            </a:r>
            <a:endParaRPr/>
          </a:p>
        </p:txBody>
      </p:sp>
      <p:pic>
        <p:nvPicPr>
          <p:cNvPr id="563" name="Google Shape;563;gb5a56a4136_0_1160"/>
          <p:cNvPicPr preferRelativeResize="0"/>
          <p:nvPr/>
        </p:nvPicPr>
        <p:blipFill rotWithShape="1">
          <a:blip r:embed="rId10">
            <a:alphaModFix/>
          </a:blip>
          <a:srcRect b="0" l="0" r="0" t="0"/>
          <a:stretch/>
        </p:blipFill>
        <p:spPr>
          <a:xfrm>
            <a:off x="2759112" y="1203689"/>
            <a:ext cx="1409700" cy="1409700"/>
          </a:xfrm>
          <a:prstGeom prst="rect">
            <a:avLst/>
          </a:prstGeom>
          <a:noFill/>
          <a:ln>
            <a:noFill/>
          </a:ln>
        </p:spPr>
      </p:pic>
      <p:sp>
        <p:nvSpPr>
          <p:cNvPr id="564" name="Google Shape;564;gb5a56a4136_0_1160"/>
          <p:cNvSpPr/>
          <p:nvPr/>
        </p:nvSpPr>
        <p:spPr>
          <a:xfrm>
            <a:off x="2629796" y="2562151"/>
            <a:ext cx="16434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LOUDON COUNTRY</a:t>
            </a:r>
            <a:endParaRPr/>
          </a:p>
          <a:p>
            <a:pPr indent="0" lvl="0" marL="0" marR="0" rtl="0" algn="ctr">
              <a:lnSpc>
                <a:spcPct val="100000"/>
              </a:lnSpc>
              <a:spcBef>
                <a:spcPts val="0"/>
              </a:spcBef>
              <a:spcAft>
                <a:spcPts val="0"/>
              </a:spcAft>
              <a:buNone/>
            </a:pPr>
            <a:r>
              <a:rPr b="0" i="0" lang="tr-TR" sz="1400" u="none" cap="none" strike="noStrike">
                <a:solidFill>
                  <a:srgbClr val="FF0000"/>
                </a:solidFill>
                <a:latin typeface="Algerian"/>
                <a:ea typeface="Algerian"/>
                <a:cs typeface="Algerian"/>
                <a:sym typeface="Algerian"/>
              </a:rPr>
              <a:t>THE USA</a:t>
            </a:r>
            <a:endParaRPr/>
          </a:p>
        </p:txBody>
      </p:sp>
    </p:spTree>
  </p:cSld>
  <p:clrMapOvr>
    <a:masterClrMapping/>
  </p:clrMapOvr>
  <mc:AlternateContent>
    <mc:Choice Requires="p14">
      <p:transition spd="slow" p14:dur="49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9" name="Shape 569"/>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4" name="Shape 574"/>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gbc92e7af0e_1_13"/>
          <p:cNvPicPr preferRelativeResize="0"/>
          <p:nvPr/>
        </p:nvPicPr>
        <p:blipFill>
          <a:blip r:embed="rId3">
            <a:alphaModFix/>
          </a:blip>
          <a:stretch>
            <a:fillRect/>
          </a:stretch>
        </p:blipFill>
        <p:spPr>
          <a:xfrm>
            <a:off x="0" y="3810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
          <p:cNvSpPr txBox="1"/>
          <p:nvPr>
            <p:ph type="title"/>
          </p:nvPr>
        </p:nvSpPr>
        <p:spPr>
          <a:xfrm>
            <a:off x="467544" y="0"/>
            <a:ext cx="8183880" cy="10515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tr-TR"/>
              <a:t>THE MOST IMPORTANT CITIES</a:t>
            </a:r>
            <a:endParaRPr/>
          </a:p>
        </p:txBody>
      </p:sp>
      <p:sp>
        <p:nvSpPr>
          <p:cNvPr id="346" name="Google Shape;346;p3"/>
          <p:cNvSpPr txBox="1"/>
          <p:nvPr/>
        </p:nvSpPr>
        <p:spPr>
          <a:xfrm>
            <a:off x="0" y="4950939"/>
            <a:ext cx="9144000" cy="30469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3200">
                <a:solidFill>
                  <a:srgbClr val="FF0066"/>
                </a:solidFill>
                <a:latin typeface="Aharoni"/>
                <a:ea typeface="Aharoni"/>
                <a:cs typeface="Aharoni"/>
                <a:sym typeface="Aharoni"/>
              </a:rPr>
              <a:t>İstanbul is the most famous and biggest city</a:t>
            </a:r>
            <a:endParaRPr b="1" sz="3200">
              <a:solidFill>
                <a:srgbClr val="FF0000"/>
              </a:solidFill>
              <a:latin typeface="Aharoni"/>
              <a:ea typeface="Aharoni"/>
              <a:cs typeface="Aharoni"/>
              <a:sym typeface="Aharoni"/>
            </a:endParaRPr>
          </a:p>
          <a:p>
            <a:pPr indent="0" lvl="0" marL="0" marR="0" rtl="0" algn="ctr">
              <a:spcBef>
                <a:spcPts val="0"/>
              </a:spcBef>
              <a:spcAft>
                <a:spcPts val="0"/>
              </a:spcAft>
              <a:buNone/>
            </a:pPr>
            <a:r>
              <a:rPr b="1" lang="tr-TR" sz="3200">
                <a:solidFill>
                  <a:srgbClr val="00B050"/>
                </a:solidFill>
                <a:latin typeface="Aharoni"/>
                <a:ea typeface="Aharoni"/>
                <a:cs typeface="Aharoni"/>
                <a:sym typeface="Aharoni"/>
              </a:rPr>
              <a:t>Ankara is the capital city of Turkey</a:t>
            </a:r>
            <a:endParaRPr/>
          </a:p>
          <a:p>
            <a:pPr indent="0" lvl="0" marL="0" marR="0" rtl="0" algn="ctr">
              <a:spcBef>
                <a:spcPts val="0"/>
              </a:spcBef>
              <a:spcAft>
                <a:spcPts val="0"/>
              </a:spcAft>
              <a:buNone/>
            </a:pPr>
            <a:r>
              <a:rPr b="1" lang="tr-TR" sz="3200">
                <a:solidFill>
                  <a:srgbClr val="0070C0"/>
                </a:solidFill>
                <a:latin typeface="Aharoni"/>
                <a:ea typeface="Aharoni"/>
                <a:cs typeface="Aharoni"/>
                <a:sym typeface="Aharoni"/>
              </a:rPr>
              <a:t>İzmir (where we are coming) is the third biggest city </a:t>
            </a:r>
            <a:endParaRPr b="1" sz="3200">
              <a:solidFill>
                <a:srgbClr val="0070C0"/>
              </a:solidFill>
              <a:latin typeface="Aharoni"/>
              <a:ea typeface="Aharoni"/>
              <a:cs typeface="Aharoni"/>
              <a:sym typeface="Aharoni"/>
            </a:endParaRPr>
          </a:p>
          <a:p>
            <a:pPr indent="0" lvl="0" marL="0" marR="0" rtl="0" algn="ctr">
              <a:spcBef>
                <a:spcPts val="0"/>
              </a:spcBef>
              <a:spcAft>
                <a:spcPts val="0"/>
              </a:spcAft>
              <a:buNone/>
            </a:pPr>
            <a:r>
              <a:rPr b="1" lang="tr-TR" sz="3200">
                <a:solidFill>
                  <a:srgbClr val="FF0000"/>
                </a:solidFill>
                <a:latin typeface="Aharoni"/>
                <a:ea typeface="Aharoni"/>
                <a:cs typeface="Aharoni"/>
                <a:sym typeface="Aharoni"/>
              </a:rPr>
              <a:t> </a:t>
            </a:r>
            <a:endParaRPr/>
          </a:p>
          <a:p>
            <a:pPr indent="0" lvl="0" marL="0" marR="0" rtl="0" algn="ctr">
              <a:spcBef>
                <a:spcPts val="0"/>
              </a:spcBef>
              <a:spcAft>
                <a:spcPts val="0"/>
              </a:spcAft>
              <a:buNone/>
            </a:pPr>
            <a:r>
              <a:t/>
            </a:r>
            <a:endParaRPr b="1" sz="3200">
              <a:solidFill>
                <a:srgbClr val="FF0000"/>
              </a:solidFill>
              <a:latin typeface="Aharoni"/>
              <a:ea typeface="Aharoni"/>
              <a:cs typeface="Aharoni"/>
              <a:sym typeface="Aharoni"/>
            </a:endParaRPr>
          </a:p>
        </p:txBody>
      </p:sp>
      <p:pic>
        <p:nvPicPr>
          <p:cNvPr descr="N:\okul tanıtım sunusu\BlankMapTurkeyProvinces.png" id="347" name="Google Shape;347;p3"/>
          <p:cNvPicPr preferRelativeResize="0"/>
          <p:nvPr/>
        </p:nvPicPr>
        <p:blipFill rotWithShape="1">
          <a:blip r:embed="rId3">
            <a:alphaModFix/>
          </a:blip>
          <a:srcRect b="0" l="0" r="0" t="0"/>
          <a:stretch/>
        </p:blipFill>
        <p:spPr>
          <a:xfrm>
            <a:off x="668984" y="1071546"/>
            <a:ext cx="7806033" cy="3811540"/>
          </a:xfrm>
          <a:prstGeom prst="rect">
            <a:avLst/>
          </a:prstGeom>
          <a:noFill/>
          <a:ln>
            <a:noFill/>
          </a:ln>
        </p:spPr>
      </p:pic>
    </p:spTree>
  </p:cSld>
  <p:clrMapOvr>
    <a:masterClrMapping/>
  </p:clrMapOvr>
  <p:transition advClick="0" advTm="5000">
    <p:comb dir="ver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gbc92e7af0e_1_19"/>
          <p:cNvPicPr preferRelativeResize="0"/>
          <p:nvPr/>
        </p:nvPicPr>
        <p:blipFill>
          <a:blip r:embed="rId3">
            <a:alphaModFix/>
          </a:blip>
          <a:stretch>
            <a:fillRect/>
          </a:stretch>
        </p:blipFill>
        <p:spPr>
          <a:xfrm>
            <a:off x="-50800" y="0"/>
            <a:ext cx="9144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46"/>
          <p:cNvSpPr txBox="1"/>
          <p:nvPr>
            <p:ph type="title"/>
          </p:nvPr>
        </p:nvSpPr>
        <p:spPr>
          <a:xfrm>
            <a:off x="685331" y="188640"/>
            <a:ext cx="7773338" cy="72225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tr-TR">
                <a:solidFill>
                  <a:srgbClr val="FF0000"/>
                </a:solidFill>
              </a:rPr>
              <a:t>KARŞIYAKA TÜRKBİRLİĞİ İLKOKULU</a:t>
            </a:r>
            <a:endParaRPr>
              <a:solidFill>
                <a:srgbClr val="FF0000"/>
              </a:solidFill>
            </a:endParaRPr>
          </a:p>
        </p:txBody>
      </p:sp>
      <p:pic>
        <p:nvPicPr>
          <p:cNvPr id="592" name="Google Shape;592;p46"/>
          <p:cNvPicPr preferRelativeResize="0"/>
          <p:nvPr/>
        </p:nvPicPr>
        <p:blipFill>
          <a:blip r:embed="rId3">
            <a:alphaModFix/>
          </a:blip>
          <a:stretch>
            <a:fillRect/>
          </a:stretch>
        </p:blipFill>
        <p:spPr>
          <a:xfrm>
            <a:off x="89525" y="1143000"/>
            <a:ext cx="8970924" cy="5715000"/>
          </a:xfrm>
          <a:prstGeom prst="rect">
            <a:avLst/>
          </a:prstGeom>
          <a:noFill/>
          <a:ln>
            <a:noFill/>
          </a:ln>
        </p:spPr>
      </p:pic>
    </p:spTree>
  </p:cSld>
  <p:clrMapOvr>
    <a:masterClrMapping/>
  </p:clrMapOvr>
  <mc:AlternateContent>
    <mc:Choice Requires="p14">
      <p:transition spd="slow" p14:dur="42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bcb0872863_1_0"/>
          <p:cNvSpPr txBox="1"/>
          <p:nvPr>
            <p:ph type="title"/>
          </p:nvPr>
        </p:nvSpPr>
        <p:spPr>
          <a:xfrm>
            <a:off x="685332" y="618518"/>
            <a:ext cx="7773300" cy="1596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tr-TR" sz="3700">
                <a:solidFill>
                  <a:srgbClr val="980000"/>
                </a:solidFill>
              </a:rPr>
              <a:t>TRADITIONAL TURKISH  FOOD</a:t>
            </a:r>
            <a:endParaRPr b="1" sz="3700">
              <a:solidFill>
                <a:srgbClr val="980000"/>
              </a:solidFill>
            </a:endParaRPr>
          </a:p>
        </p:txBody>
      </p:sp>
      <p:sp>
        <p:nvSpPr>
          <p:cNvPr id="599" name="Google Shape;599;gbcb0872863_1_0"/>
          <p:cNvSpPr txBox="1"/>
          <p:nvPr>
            <p:ph idx="1" type="body"/>
          </p:nvPr>
        </p:nvSpPr>
        <p:spPr>
          <a:xfrm>
            <a:off x="685331" y="2367094"/>
            <a:ext cx="7773300" cy="3424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600" name="Google Shape;600;gbcb0872863_1_0"/>
          <p:cNvPicPr preferRelativeResize="0"/>
          <p:nvPr/>
        </p:nvPicPr>
        <p:blipFill>
          <a:blip r:embed="rId3">
            <a:alphaModFix/>
          </a:blip>
          <a:stretch>
            <a:fillRect/>
          </a:stretch>
        </p:blipFill>
        <p:spPr>
          <a:xfrm>
            <a:off x="685325" y="1808425"/>
            <a:ext cx="7773299" cy="5049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gbc92e7af0e_1_23"/>
          <p:cNvPicPr preferRelativeResize="0"/>
          <p:nvPr/>
        </p:nvPicPr>
        <p:blipFill>
          <a:blip r:embed="rId3">
            <a:alphaModFix/>
          </a:blip>
          <a:stretch>
            <a:fillRect/>
          </a:stretch>
        </p:blipFill>
        <p:spPr>
          <a:xfrm>
            <a:off x="0" y="38100"/>
            <a:ext cx="9144000" cy="6858000"/>
          </a:xfrm>
          <a:prstGeom prst="rect">
            <a:avLst/>
          </a:prstGeom>
          <a:noFill/>
          <a:ln>
            <a:noFill/>
          </a:ln>
        </p:spPr>
      </p:pic>
      <p:sp>
        <p:nvSpPr>
          <p:cNvPr id="607" name="Google Shape;607;gbc92e7af0e_1_23"/>
          <p:cNvSpPr txBox="1"/>
          <p:nvPr/>
        </p:nvSpPr>
        <p:spPr>
          <a:xfrm>
            <a:off x="6922700" y="6372775"/>
            <a:ext cx="93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Beren</a:t>
            </a:r>
            <a:endParaRPr sz="2400">
              <a:latin typeface="Twentieth Century"/>
              <a:ea typeface="Twentieth Century"/>
              <a:cs typeface="Twentieth Century"/>
              <a:sym typeface="Twentieth Centur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gbc92e7af0e_1_30"/>
          <p:cNvPicPr preferRelativeResize="0"/>
          <p:nvPr/>
        </p:nvPicPr>
        <p:blipFill>
          <a:blip r:embed="rId3">
            <a:alphaModFix/>
          </a:blip>
          <a:stretch>
            <a:fillRect/>
          </a:stretch>
        </p:blipFill>
        <p:spPr>
          <a:xfrm>
            <a:off x="0" y="38100"/>
            <a:ext cx="9144000" cy="6858000"/>
          </a:xfrm>
          <a:prstGeom prst="rect">
            <a:avLst/>
          </a:prstGeom>
          <a:noFill/>
          <a:ln>
            <a:noFill/>
          </a:ln>
        </p:spPr>
      </p:pic>
      <p:sp>
        <p:nvSpPr>
          <p:cNvPr id="614" name="Google Shape;614;gbc92e7af0e_1_30"/>
          <p:cNvSpPr txBox="1"/>
          <p:nvPr/>
        </p:nvSpPr>
        <p:spPr>
          <a:xfrm>
            <a:off x="2620275" y="6303900"/>
            <a:ext cx="93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E</a:t>
            </a:r>
            <a:r>
              <a:rPr lang="tr-TR" sz="2400">
                <a:latin typeface="Twentieth Century"/>
                <a:ea typeface="Twentieth Century"/>
                <a:cs typeface="Twentieth Century"/>
                <a:sym typeface="Twentieth Century"/>
              </a:rPr>
              <a:t>ren</a:t>
            </a:r>
            <a:endParaRPr sz="2400">
              <a:latin typeface="Twentieth Century"/>
              <a:ea typeface="Twentieth Century"/>
              <a:cs typeface="Twentieth Century"/>
              <a:sym typeface="Twentieth Centur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gbc92e7af0e_1_38"/>
          <p:cNvPicPr preferRelativeResize="0"/>
          <p:nvPr/>
        </p:nvPicPr>
        <p:blipFill>
          <a:blip r:embed="rId3">
            <a:alphaModFix/>
          </a:blip>
          <a:stretch>
            <a:fillRect/>
          </a:stretch>
        </p:blipFill>
        <p:spPr>
          <a:xfrm>
            <a:off x="-55934" y="-3950"/>
            <a:ext cx="9143984" cy="6861950"/>
          </a:xfrm>
          <a:prstGeom prst="rect">
            <a:avLst/>
          </a:prstGeom>
          <a:noFill/>
          <a:ln>
            <a:noFill/>
          </a:ln>
        </p:spPr>
      </p:pic>
      <p:sp>
        <p:nvSpPr>
          <p:cNvPr id="621" name="Google Shape;621;gbc92e7af0e_1_38"/>
          <p:cNvSpPr txBox="1"/>
          <p:nvPr/>
        </p:nvSpPr>
        <p:spPr>
          <a:xfrm>
            <a:off x="776375" y="5564050"/>
            <a:ext cx="1423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solidFill>
                  <a:srgbClr val="D9D9D9"/>
                </a:solidFill>
                <a:latin typeface="Twentieth Century"/>
                <a:ea typeface="Twentieth Century"/>
                <a:cs typeface="Twentieth Century"/>
                <a:sym typeface="Twentieth Century"/>
              </a:rPr>
              <a:t>Zeynep</a:t>
            </a:r>
            <a:endParaRPr sz="2400">
              <a:solidFill>
                <a:srgbClr val="D9D9D9"/>
              </a:solidFill>
              <a:latin typeface="Twentieth Century"/>
              <a:ea typeface="Twentieth Century"/>
              <a:cs typeface="Twentieth Century"/>
              <a:sym typeface="Twentieth Centur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0"/>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b="1" lang="tr-TR"/>
              <a:t> TRADITIONAL FOOD OF IZMIR</a:t>
            </a:r>
            <a:endParaRPr/>
          </a:p>
        </p:txBody>
      </p:sp>
      <p:sp>
        <p:nvSpPr>
          <p:cNvPr id="628" name="Google Shape;628;p10"/>
          <p:cNvSpPr txBox="1"/>
          <p:nvPr>
            <p:ph idx="1" type="body"/>
          </p:nvPr>
        </p:nvSpPr>
        <p:spPr>
          <a:xfrm>
            <a:off x="500034" y="5429264"/>
            <a:ext cx="1714480" cy="1000132"/>
          </a:xfrm>
          <a:prstGeom prst="rect">
            <a:avLst/>
          </a:prstGeom>
          <a:noFill/>
          <a:ln>
            <a:noFill/>
          </a:ln>
        </p:spPr>
        <p:txBody>
          <a:bodyPr anchorCtr="0" anchor="t" bIns="45700" lIns="91425" spcFirstLastPara="1" rIns="91425" wrap="square" tIns="45700">
            <a:normAutofit/>
          </a:bodyPr>
          <a:lstStyle/>
          <a:p>
            <a:pPr indent="-228600" lvl="0" marL="228600" rtl="0" algn="ctr">
              <a:lnSpc>
                <a:spcPct val="120000"/>
              </a:lnSpc>
              <a:spcBef>
                <a:spcPts val="0"/>
              </a:spcBef>
              <a:spcAft>
                <a:spcPts val="0"/>
              </a:spcAft>
              <a:buSzPts val="2000"/>
              <a:buNone/>
            </a:pPr>
            <a:r>
              <a:rPr b="1" lang="tr-TR">
                <a:solidFill>
                  <a:srgbClr val="C00000"/>
                </a:solidFill>
              </a:rPr>
              <a:t>A KIND OF</a:t>
            </a:r>
            <a:endParaRPr/>
          </a:p>
          <a:p>
            <a:pPr indent="-228600" lvl="0" marL="228600" rtl="0" algn="ctr">
              <a:lnSpc>
                <a:spcPct val="120000"/>
              </a:lnSpc>
              <a:spcBef>
                <a:spcPts val="1000"/>
              </a:spcBef>
              <a:spcAft>
                <a:spcPts val="0"/>
              </a:spcAft>
              <a:buSzPts val="2000"/>
              <a:buNone/>
            </a:pPr>
            <a:r>
              <a:rPr b="1" lang="tr-TR">
                <a:solidFill>
                  <a:srgbClr val="C00000"/>
                </a:solidFill>
              </a:rPr>
              <a:t>DESSERT</a:t>
            </a:r>
            <a:endParaRPr b="1">
              <a:solidFill>
                <a:srgbClr val="C00000"/>
              </a:solidFill>
            </a:endParaRPr>
          </a:p>
        </p:txBody>
      </p:sp>
      <p:pic>
        <p:nvPicPr>
          <p:cNvPr descr="N:\okul tanıtım sunusu\efes 038.jpg" id="629" name="Google Shape;629;p10"/>
          <p:cNvPicPr preferRelativeResize="0"/>
          <p:nvPr/>
        </p:nvPicPr>
        <p:blipFill rotWithShape="1">
          <a:blip r:embed="rId3">
            <a:alphaModFix/>
          </a:blip>
          <a:srcRect b="0" l="0" r="0" t="0"/>
          <a:stretch/>
        </p:blipFill>
        <p:spPr>
          <a:xfrm>
            <a:off x="6264000" y="3000372"/>
            <a:ext cx="2880000" cy="2160000"/>
          </a:xfrm>
          <a:prstGeom prst="rect">
            <a:avLst/>
          </a:prstGeom>
          <a:noFill/>
          <a:ln>
            <a:noFill/>
          </a:ln>
        </p:spPr>
      </p:pic>
      <p:pic>
        <p:nvPicPr>
          <p:cNvPr descr="N:\okul tanıtım sunusu\boyoz.jpg" id="630" name="Google Shape;630;p10"/>
          <p:cNvPicPr preferRelativeResize="0"/>
          <p:nvPr/>
        </p:nvPicPr>
        <p:blipFill rotWithShape="1">
          <a:blip r:embed="rId4">
            <a:alphaModFix/>
          </a:blip>
          <a:srcRect b="0" l="0" r="0" t="0"/>
          <a:stretch/>
        </p:blipFill>
        <p:spPr>
          <a:xfrm>
            <a:off x="2928926" y="3000372"/>
            <a:ext cx="3250836" cy="2160000"/>
          </a:xfrm>
          <a:prstGeom prst="rect">
            <a:avLst/>
          </a:prstGeom>
          <a:noFill/>
          <a:ln>
            <a:noFill/>
          </a:ln>
        </p:spPr>
      </p:pic>
      <p:pic>
        <p:nvPicPr>
          <p:cNvPr descr="N:\okul tanıtım sunusu\48091422_6b29825b44_o.jpg" id="631" name="Google Shape;631;p10"/>
          <p:cNvPicPr preferRelativeResize="0"/>
          <p:nvPr/>
        </p:nvPicPr>
        <p:blipFill rotWithShape="1">
          <a:blip r:embed="rId5">
            <a:alphaModFix/>
          </a:blip>
          <a:srcRect b="0" l="0" r="0" t="0"/>
          <a:stretch/>
        </p:blipFill>
        <p:spPr>
          <a:xfrm>
            <a:off x="-30875" y="3000372"/>
            <a:ext cx="2875541" cy="2160000"/>
          </a:xfrm>
          <a:prstGeom prst="rect">
            <a:avLst/>
          </a:prstGeom>
          <a:noFill/>
          <a:ln>
            <a:noFill/>
          </a:ln>
        </p:spPr>
      </p:pic>
      <p:sp>
        <p:nvSpPr>
          <p:cNvPr id="632" name="Google Shape;632;p10"/>
          <p:cNvSpPr txBox="1"/>
          <p:nvPr/>
        </p:nvSpPr>
        <p:spPr>
          <a:xfrm>
            <a:off x="3643306" y="5429264"/>
            <a:ext cx="1714480" cy="928694"/>
          </a:xfrm>
          <a:prstGeom prst="rect">
            <a:avLst/>
          </a:prstGeom>
          <a:noFill/>
          <a:ln>
            <a:noFill/>
          </a:ln>
        </p:spPr>
        <p:txBody>
          <a:bodyPr anchorCtr="0" anchor="t" bIns="45700" lIns="91425" spcFirstLastPara="1" rIns="91425" wrap="square" tIns="45700">
            <a:normAutofit/>
          </a:bodyPr>
          <a:lstStyle/>
          <a:p>
            <a:pPr indent="-274320" lvl="0" marL="274320" marR="0" rtl="0" algn="ctr">
              <a:lnSpc>
                <a:spcPct val="90000"/>
              </a:lnSpc>
              <a:spcBef>
                <a:spcPts val="0"/>
              </a:spcBef>
              <a:spcAft>
                <a:spcPts val="0"/>
              </a:spcAft>
              <a:buClr>
                <a:schemeClr val="accent3"/>
              </a:buClr>
              <a:buSzPts val="2470"/>
              <a:buFont typeface="Noto Sans Symbols"/>
              <a:buNone/>
            </a:pPr>
            <a:r>
              <a:rPr b="1" i="0" lang="tr-TR" sz="2600" u="none" cap="none" strike="noStrike">
                <a:solidFill>
                  <a:srgbClr val="00B050"/>
                </a:solidFill>
                <a:latin typeface="Twentieth Century"/>
                <a:ea typeface="Twentieth Century"/>
                <a:cs typeface="Twentieth Century"/>
                <a:sym typeface="Twentieth Century"/>
              </a:rPr>
              <a:t>A Kind of</a:t>
            </a:r>
            <a:endParaRPr/>
          </a:p>
          <a:p>
            <a:pPr indent="-274320" lvl="0" marL="274320" marR="0" rtl="0" algn="ctr">
              <a:lnSpc>
                <a:spcPct val="90000"/>
              </a:lnSpc>
              <a:spcBef>
                <a:spcPts val="520"/>
              </a:spcBef>
              <a:spcAft>
                <a:spcPts val="0"/>
              </a:spcAft>
              <a:buClr>
                <a:schemeClr val="accent3"/>
              </a:buClr>
              <a:buSzPts val="2470"/>
              <a:buFont typeface="Noto Sans Symbols"/>
              <a:buNone/>
            </a:pPr>
            <a:r>
              <a:rPr b="1" i="0" lang="tr-TR" sz="2600" u="none" cap="none" strike="noStrike">
                <a:solidFill>
                  <a:srgbClr val="00B050"/>
                </a:solidFill>
                <a:latin typeface="Twentieth Century"/>
                <a:ea typeface="Twentieth Century"/>
                <a:cs typeface="Twentieth Century"/>
                <a:sym typeface="Twentieth Century"/>
              </a:rPr>
              <a:t>Patty</a:t>
            </a:r>
            <a:endParaRPr b="1" i="0" sz="2600" u="none" cap="none" strike="noStrike">
              <a:solidFill>
                <a:srgbClr val="00B050"/>
              </a:solidFill>
              <a:latin typeface="Twentieth Century"/>
              <a:ea typeface="Twentieth Century"/>
              <a:cs typeface="Twentieth Century"/>
              <a:sym typeface="Twentieth Century"/>
            </a:endParaRPr>
          </a:p>
        </p:txBody>
      </p:sp>
      <p:sp>
        <p:nvSpPr>
          <p:cNvPr id="633" name="Google Shape;633;p10"/>
          <p:cNvSpPr txBox="1"/>
          <p:nvPr/>
        </p:nvSpPr>
        <p:spPr>
          <a:xfrm>
            <a:off x="6929454" y="5429264"/>
            <a:ext cx="1714480" cy="928694"/>
          </a:xfrm>
          <a:prstGeom prst="rect">
            <a:avLst/>
          </a:prstGeom>
          <a:noFill/>
          <a:ln>
            <a:noFill/>
          </a:ln>
        </p:spPr>
        <p:txBody>
          <a:bodyPr anchorCtr="0" anchor="t" bIns="45700" lIns="91425" spcFirstLastPara="1" rIns="91425" wrap="square" tIns="45700">
            <a:normAutofit/>
          </a:bodyPr>
          <a:lstStyle/>
          <a:p>
            <a:pPr indent="-274320" lvl="0" marL="274320" marR="0" rtl="0" algn="ctr">
              <a:lnSpc>
                <a:spcPct val="90000"/>
              </a:lnSpc>
              <a:spcBef>
                <a:spcPts val="0"/>
              </a:spcBef>
              <a:spcAft>
                <a:spcPts val="0"/>
              </a:spcAft>
              <a:buClr>
                <a:schemeClr val="accent3"/>
              </a:buClr>
              <a:buSzPts val="2470"/>
              <a:buFont typeface="Noto Sans Symbols"/>
              <a:buNone/>
            </a:pPr>
            <a:r>
              <a:rPr b="1" i="0" lang="tr-TR" sz="2600" u="none" cap="none" strike="noStrike">
                <a:solidFill>
                  <a:srgbClr val="0070C0"/>
                </a:solidFill>
                <a:latin typeface="Twentieth Century"/>
                <a:ea typeface="Twentieth Century"/>
                <a:cs typeface="Twentieth Century"/>
                <a:sym typeface="Twentieth Century"/>
              </a:rPr>
              <a:t>A Kind of</a:t>
            </a:r>
            <a:endParaRPr/>
          </a:p>
          <a:p>
            <a:pPr indent="-274320" lvl="0" marL="274320" marR="0" rtl="0" algn="ctr">
              <a:lnSpc>
                <a:spcPct val="90000"/>
              </a:lnSpc>
              <a:spcBef>
                <a:spcPts val="520"/>
              </a:spcBef>
              <a:spcAft>
                <a:spcPts val="0"/>
              </a:spcAft>
              <a:buClr>
                <a:schemeClr val="accent3"/>
              </a:buClr>
              <a:buSzPts val="2470"/>
              <a:buFont typeface="Noto Sans Symbols"/>
              <a:buNone/>
            </a:pPr>
            <a:r>
              <a:rPr b="1" i="0" lang="tr-TR" sz="2600" u="none" cap="none" strike="noStrike">
                <a:solidFill>
                  <a:srgbClr val="0070C0"/>
                </a:solidFill>
                <a:latin typeface="Twentieth Century"/>
                <a:ea typeface="Twentieth Century"/>
                <a:cs typeface="Twentieth Century"/>
                <a:sym typeface="Twentieth Century"/>
              </a:rPr>
              <a:t>Fast Food</a:t>
            </a:r>
            <a:endParaRPr b="1" i="0" sz="2600" u="none" cap="none" strike="noStrike">
              <a:solidFill>
                <a:srgbClr val="0070C0"/>
              </a:solidFill>
              <a:latin typeface="Twentieth Century"/>
              <a:ea typeface="Twentieth Century"/>
              <a:cs typeface="Twentieth Century"/>
              <a:sym typeface="Twentieth Century"/>
            </a:endParaRPr>
          </a:p>
        </p:txBody>
      </p:sp>
      <p:sp>
        <p:nvSpPr>
          <p:cNvPr id="634" name="Google Shape;634;p10"/>
          <p:cNvSpPr txBox="1"/>
          <p:nvPr/>
        </p:nvSpPr>
        <p:spPr>
          <a:xfrm>
            <a:off x="500034" y="2060848"/>
            <a:ext cx="2055742" cy="796648"/>
          </a:xfrm>
          <a:prstGeom prst="rect">
            <a:avLst/>
          </a:prstGeom>
          <a:noFill/>
          <a:ln>
            <a:noFill/>
          </a:ln>
        </p:spPr>
        <p:txBody>
          <a:bodyPr anchorCtr="0" anchor="t" bIns="45700" lIns="91425" spcFirstLastPara="1" rIns="91425" wrap="square" tIns="45700">
            <a:normAutofit/>
          </a:bodyPr>
          <a:lstStyle/>
          <a:p>
            <a:pPr indent="-274320" lvl="0" marL="274320" marR="0" rtl="0" algn="ctr">
              <a:lnSpc>
                <a:spcPct val="100000"/>
              </a:lnSpc>
              <a:spcBef>
                <a:spcPts val="0"/>
              </a:spcBef>
              <a:spcAft>
                <a:spcPts val="0"/>
              </a:spcAft>
              <a:buClr>
                <a:schemeClr val="accent3"/>
              </a:buClr>
              <a:buSzPts val="3040"/>
              <a:buFont typeface="Noto Sans Symbols"/>
              <a:buNone/>
            </a:pPr>
            <a:r>
              <a:rPr b="1" i="0" lang="tr-TR" sz="3200" u="none" cap="none" strike="noStrike">
                <a:solidFill>
                  <a:srgbClr val="C00000"/>
                </a:solidFill>
                <a:latin typeface="Twentieth Century"/>
                <a:ea typeface="Twentieth Century"/>
                <a:cs typeface="Twentieth Century"/>
                <a:sym typeface="Twentieth Century"/>
              </a:rPr>
              <a:t>Lokma</a:t>
            </a:r>
            <a:endParaRPr/>
          </a:p>
        </p:txBody>
      </p:sp>
      <p:sp>
        <p:nvSpPr>
          <p:cNvPr id="635" name="Google Shape;635;p10"/>
          <p:cNvSpPr txBox="1"/>
          <p:nvPr/>
        </p:nvSpPr>
        <p:spPr>
          <a:xfrm>
            <a:off x="3643306" y="2159976"/>
            <a:ext cx="1714480" cy="571504"/>
          </a:xfrm>
          <a:prstGeom prst="rect">
            <a:avLst/>
          </a:prstGeom>
          <a:noFill/>
          <a:ln>
            <a:noFill/>
          </a:ln>
        </p:spPr>
        <p:txBody>
          <a:bodyPr anchorCtr="0" anchor="t" bIns="45700" lIns="91425" spcFirstLastPara="1" rIns="91425" wrap="square" tIns="45700">
            <a:normAutofit/>
          </a:bodyPr>
          <a:lstStyle/>
          <a:p>
            <a:pPr indent="-274320" lvl="0" marL="274320" marR="0" rtl="0" algn="ctr">
              <a:lnSpc>
                <a:spcPct val="90000"/>
              </a:lnSpc>
              <a:spcBef>
                <a:spcPts val="0"/>
              </a:spcBef>
              <a:spcAft>
                <a:spcPts val="0"/>
              </a:spcAft>
              <a:buClr>
                <a:schemeClr val="accent3"/>
              </a:buClr>
              <a:buSzPts val="3040"/>
              <a:buFont typeface="Noto Sans Symbols"/>
              <a:buNone/>
            </a:pPr>
            <a:r>
              <a:rPr b="1" lang="tr-TR" sz="3200">
                <a:solidFill>
                  <a:srgbClr val="00B050"/>
                </a:solidFill>
                <a:latin typeface="Twentieth Century"/>
                <a:ea typeface="Twentieth Century"/>
                <a:cs typeface="Twentieth Century"/>
                <a:sym typeface="Twentieth Century"/>
              </a:rPr>
              <a:t>Boyoz</a:t>
            </a:r>
            <a:endParaRPr b="1" i="0" sz="3200" u="none" cap="none" strike="noStrike">
              <a:solidFill>
                <a:srgbClr val="00B050"/>
              </a:solidFill>
              <a:latin typeface="Twentieth Century"/>
              <a:ea typeface="Twentieth Century"/>
              <a:cs typeface="Twentieth Century"/>
              <a:sym typeface="Twentieth Century"/>
            </a:endParaRPr>
          </a:p>
        </p:txBody>
      </p:sp>
      <p:sp>
        <p:nvSpPr>
          <p:cNvPr id="636" name="Google Shape;636;p10"/>
          <p:cNvSpPr txBox="1"/>
          <p:nvPr/>
        </p:nvSpPr>
        <p:spPr>
          <a:xfrm>
            <a:off x="6929454" y="2214695"/>
            <a:ext cx="1714480" cy="642801"/>
          </a:xfrm>
          <a:prstGeom prst="rect">
            <a:avLst/>
          </a:prstGeom>
          <a:noFill/>
          <a:ln>
            <a:noFill/>
          </a:ln>
        </p:spPr>
        <p:txBody>
          <a:bodyPr anchorCtr="0" anchor="t" bIns="45700" lIns="91425" spcFirstLastPara="1" rIns="91425" wrap="square" tIns="45700">
            <a:normAutofit/>
          </a:bodyPr>
          <a:lstStyle/>
          <a:p>
            <a:pPr indent="-274320" lvl="0" marL="274320" marR="0" rtl="0" algn="ctr">
              <a:lnSpc>
                <a:spcPct val="100000"/>
              </a:lnSpc>
              <a:spcBef>
                <a:spcPts val="0"/>
              </a:spcBef>
              <a:spcAft>
                <a:spcPts val="0"/>
              </a:spcAft>
              <a:buClr>
                <a:schemeClr val="accent3"/>
              </a:buClr>
              <a:buSzPts val="3040"/>
              <a:buFont typeface="Noto Sans Symbols"/>
              <a:buNone/>
            </a:pPr>
            <a:r>
              <a:rPr b="1" lang="tr-TR" sz="3200">
                <a:solidFill>
                  <a:srgbClr val="0070C0"/>
                </a:solidFill>
                <a:latin typeface="Twentieth Century"/>
                <a:ea typeface="Twentieth Century"/>
                <a:cs typeface="Twentieth Century"/>
                <a:sym typeface="Twentieth Century"/>
              </a:rPr>
              <a:t>Kumru</a:t>
            </a:r>
            <a:endParaRPr b="1" i="0" sz="3200" u="none" cap="none" strike="noStrike">
              <a:solidFill>
                <a:srgbClr val="0070C0"/>
              </a:solidFill>
              <a:latin typeface="Twentieth Century"/>
              <a:ea typeface="Twentieth Century"/>
              <a:cs typeface="Twentieth Century"/>
              <a:sym typeface="Twentieth Century"/>
            </a:endParaRPr>
          </a:p>
        </p:txBody>
      </p:sp>
    </p:spTree>
  </p:cSld>
  <p:clrMapOvr>
    <a:masterClrMapping/>
  </p:clrMapOvr>
  <p:transition advClick="0" advTm="4000">
    <p:comb dir="ver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b97f5a1ce8_2_0"/>
          <p:cNvSpPr txBox="1"/>
          <p:nvPr>
            <p:ph type="title"/>
          </p:nvPr>
        </p:nvSpPr>
        <p:spPr>
          <a:xfrm>
            <a:off x="5486400" y="152400"/>
            <a:ext cx="2962500" cy="508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tr-TR"/>
              <a:t>BOYOZ</a:t>
            </a:r>
            <a:endParaRPr/>
          </a:p>
        </p:txBody>
      </p:sp>
      <p:sp>
        <p:nvSpPr>
          <p:cNvPr id="643" name="Google Shape;643;gb97f5a1ce8_2_0"/>
          <p:cNvSpPr txBox="1"/>
          <p:nvPr>
            <p:ph idx="1" type="body"/>
          </p:nvPr>
        </p:nvSpPr>
        <p:spPr>
          <a:xfrm>
            <a:off x="5388300" y="678504"/>
            <a:ext cx="3755700" cy="18945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tr-TR">
                <a:solidFill>
                  <a:schemeClr val="dk1"/>
                </a:solidFill>
                <a:latin typeface="Arial"/>
                <a:ea typeface="Arial"/>
                <a:cs typeface="Arial"/>
                <a:sym typeface="Arial"/>
              </a:rPr>
              <a:t>It is a taste belongs to İzmir. It is a pastry consumed at breakfast. Boyoz, boiled eggs and tea are indispensable for the people of İzmir.</a:t>
            </a:r>
            <a:endParaRPr>
              <a:solidFill>
                <a:schemeClr val="dk1"/>
              </a:solidFill>
              <a:latin typeface="Arial"/>
              <a:ea typeface="Arial"/>
              <a:cs typeface="Arial"/>
              <a:sym typeface="Arial"/>
            </a:endParaRPr>
          </a:p>
          <a:p>
            <a:pPr indent="0" lvl="0" marL="0" rtl="0" algn="ctr">
              <a:spcBef>
                <a:spcPts val="1200"/>
              </a:spcBef>
              <a:spcAft>
                <a:spcPts val="0"/>
              </a:spcAft>
              <a:buNone/>
            </a:pPr>
            <a:r>
              <a:t/>
            </a:r>
            <a:endParaRPr/>
          </a:p>
        </p:txBody>
      </p:sp>
      <p:pic>
        <p:nvPicPr>
          <p:cNvPr id="644" name="Google Shape;644;gb97f5a1ce8_2_0"/>
          <p:cNvPicPr preferRelativeResize="0"/>
          <p:nvPr/>
        </p:nvPicPr>
        <p:blipFill>
          <a:blip r:embed="rId3">
            <a:alphaModFix/>
          </a:blip>
          <a:stretch>
            <a:fillRect/>
          </a:stretch>
        </p:blipFill>
        <p:spPr>
          <a:xfrm>
            <a:off x="152400" y="152400"/>
            <a:ext cx="5181599" cy="2706475"/>
          </a:xfrm>
          <a:prstGeom prst="rect">
            <a:avLst/>
          </a:prstGeom>
          <a:noFill/>
          <a:ln>
            <a:noFill/>
          </a:ln>
        </p:spPr>
      </p:pic>
      <p:pic>
        <p:nvPicPr>
          <p:cNvPr id="645" name="Google Shape;645;gb97f5a1ce8_2_0"/>
          <p:cNvPicPr preferRelativeResize="0"/>
          <p:nvPr/>
        </p:nvPicPr>
        <p:blipFill>
          <a:blip r:embed="rId4">
            <a:alphaModFix/>
          </a:blip>
          <a:stretch>
            <a:fillRect/>
          </a:stretch>
        </p:blipFill>
        <p:spPr>
          <a:xfrm>
            <a:off x="152400" y="3429000"/>
            <a:ext cx="5181600" cy="2966300"/>
          </a:xfrm>
          <a:prstGeom prst="rect">
            <a:avLst/>
          </a:prstGeom>
          <a:noFill/>
          <a:ln>
            <a:noFill/>
          </a:ln>
        </p:spPr>
      </p:pic>
      <p:sp>
        <p:nvSpPr>
          <p:cNvPr id="646" name="Google Shape;646;gb97f5a1ce8_2_0"/>
          <p:cNvSpPr txBox="1"/>
          <p:nvPr/>
        </p:nvSpPr>
        <p:spPr>
          <a:xfrm>
            <a:off x="5467650" y="3429000"/>
            <a:ext cx="3676200" cy="23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tr-TR" sz="2800">
                <a:solidFill>
                  <a:srgbClr val="3A3A3A"/>
                </a:solidFill>
                <a:latin typeface="Twentieth Century"/>
                <a:ea typeface="Twentieth Century"/>
                <a:cs typeface="Twentieth Century"/>
                <a:sym typeface="Twentieth Century"/>
              </a:rPr>
              <a:t>İZMİR TULUMU-İzmir Cheese</a:t>
            </a:r>
            <a:endParaRPr sz="2800">
              <a:solidFill>
                <a:srgbClr val="3A3A3A"/>
              </a:solidFill>
              <a:latin typeface="Twentieth Century"/>
              <a:ea typeface="Twentieth Century"/>
              <a:cs typeface="Twentieth Century"/>
              <a:sym typeface="Twentieth Century"/>
            </a:endParaRPr>
          </a:p>
          <a:p>
            <a:pPr indent="0" lvl="0" marL="0" rtl="0" algn="l">
              <a:lnSpc>
                <a:spcPct val="115000"/>
              </a:lnSpc>
              <a:spcBef>
                <a:spcPts val="1200"/>
              </a:spcBef>
              <a:spcAft>
                <a:spcPts val="800"/>
              </a:spcAft>
              <a:buNone/>
            </a:pPr>
            <a:r>
              <a:rPr b="1" lang="tr-TR" sz="1600">
                <a:solidFill>
                  <a:srgbClr val="3A3A3A"/>
                </a:solidFill>
              </a:rPr>
              <a:t> </a:t>
            </a:r>
            <a:r>
              <a:rPr lang="tr-TR" sz="2100">
                <a:solidFill>
                  <a:srgbClr val="3A3A3A"/>
                </a:solidFill>
              </a:rPr>
              <a:t>It is one of the preferred taste of breakfasts. It is made of sheep's milk.</a:t>
            </a:r>
            <a:endParaRPr sz="2100">
              <a:solidFill>
                <a:srgbClr val="3A3A3A"/>
              </a:solidFill>
            </a:endParaRPr>
          </a:p>
        </p:txBody>
      </p:sp>
      <p:sp>
        <p:nvSpPr>
          <p:cNvPr id="647" name="Google Shape;647;gb97f5a1ce8_2_0"/>
          <p:cNvSpPr txBox="1"/>
          <p:nvPr/>
        </p:nvSpPr>
        <p:spPr>
          <a:xfrm>
            <a:off x="7343225" y="6340425"/>
            <a:ext cx="180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Gülce &amp;Elif</a:t>
            </a:r>
            <a:endParaRPr sz="2400">
              <a:latin typeface="Twentieth Century"/>
              <a:ea typeface="Twentieth Century"/>
              <a:cs typeface="Twentieth Century"/>
              <a:sym typeface="Twentieth Century"/>
            </a:endParaRPr>
          </a:p>
        </p:txBody>
      </p:sp>
    </p:spTree>
  </p:cSld>
  <p:clrMapOvr>
    <a:masterClrMapping/>
  </p:clrMapOvr>
  <mc:AlternateContent>
    <mc:Choice Requires="p14">
      <p:transition spd="slow" p14:dur="46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b97f596a75_0_0"/>
          <p:cNvSpPr txBox="1"/>
          <p:nvPr>
            <p:ph type="title"/>
          </p:nvPr>
        </p:nvSpPr>
        <p:spPr>
          <a:xfrm>
            <a:off x="5040225" y="76200"/>
            <a:ext cx="3583800" cy="1226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tr-TR" sz="3200"/>
              <a:t>KUŞKONMAZ KAVURMASI-roasted asparagus</a:t>
            </a:r>
            <a:endParaRPr sz="3200"/>
          </a:p>
        </p:txBody>
      </p:sp>
      <p:sp>
        <p:nvSpPr>
          <p:cNvPr id="654" name="Google Shape;654;gb97f596a75_0_0"/>
          <p:cNvSpPr txBox="1"/>
          <p:nvPr>
            <p:ph idx="1" type="body"/>
          </p:nvPr>
        </p:nvSpPr>
        <p:spPr>
          <a:xfrm>
            <a:off x="5040225" y="1173300"/>
            <a:ext cx="3867000" cy="18840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tr-TR">
                <a:latin typeface="Arial"/>
                <a:ea typeface="Arial"/>
                <a:cs typeface="Arial"/>
                <a:sym typeface="Arial"/>
              </a:rPr>
              <a:t>It's a green vegetable. It's roasted with blended spices.İzmir asparagus is very famous.We consume it at the breakfast and dinner.</a:t>
            </a:r>
            <a:endParaRPr>
              <a:latin typeface="Arial"/>
              <a:ea typeface="Arial"/>
              <a:cs typeface="Arial"/>
              <a:sym typeface="Arial"/>
            </a:endParaRPr>
          </a:p>
          <a:p>
            <a:pPr indent="0" lvl="0" marL="0" rtl="0" algn="l">
              <a:spcBef>
                <a:spcPts val="1200"/>
              </a:spcBef>
              <a:spcAft>
                <a:spcPts val="0"/>
              </a:spcAft>
              <a:buNone/>
            </a:pPr>
            <a:r>
              <a:t/>
            </a:r>
            <a:endParaRPr/>
          </a:p>
        </p:txBody>
      </p:sp>
      <p:pic>
        <p:nvPicPr>
          <p:cNvPr id="655" name="Google Shape;655;gb97f596a75_0_0"/>
          <p:cNvPicPr preferRelativeResize="0"/>
          <p:nvPr/>
        </p:nvPicPr>
        <p:blipFill>
          <a:blip r:embed="rId3">
            <a:alphaModFix/>
          </a:blip>
          <a:stretch>
            <a:fillRect/>
          </a:stretch>
        </p:blipFill>
        <p:spPr>
          <a:xfrm>
            <a:off x="152400" y="152400"/>
            <a:ext cx="4887825" cy="3020450"/>
          </a:xfrm>
          <a:prstGeom prst="rect">
            <a:avLst/>
          </a:prstGeom>
          <a:noFill/>
          <a:ln>
            <a:noFill/>
          </a:ln>
        </p:spPr>
      </p:pic>
      <p:pic>
        <p:nvPicPr>
          <p:cNvPr id="656" name="Google Shape;656;gb97f596a75_0_0"/>
          <p:cNvPicPr preferRelativeResize="0"/>
          <p:nvPr/>
        </p:nvPicPr>
        <p:blipFill>
          <a:blip r:embed="rId4">
            <a:alphaModFix/>
          </a:blip>
          <a:stretch>
            <a:fillRect/>
          </a:stretch>
        </p:blipFill>
        <p:spPr>
          <a:xfrm>
            <a:off x="152400" y="3684225"/>
            <a:ext cx="4887825" cy="2904775"/>
          </a:xfrm>
          <a:prstGeom prst="rect">
            <a:avLst/>
          </a:prstGeom>
          <a:noFill/>
          <a:ln>
            <a:noFill/>
          </a:ln>
        </p:spPr>
      </p:pic>
      <p:sp>
        <p:nvSpPr>
          <p:cNvPr id="657" name="Google Shape;657;gb97f596a75_0_0"/>
          <p:cNvSpPr txBox="1"/>
          <p:nvPr>
            <p:ph type="title"/>
          </p:nvPr>
        </p:nvSpPr>
        <p:spPr>
          <a:xfrm>
            <a:off x="5040225" y="3429000"/>
            <a:ext cx="3583800" cy="537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tr-TR" sz="3200"/>
              <a:t>KUMRU</a:t>
            </a:r>
            <a:endParaRPr sz="3200"/>
          </a:p>
        </p:txBody>
      </p:sp>
      <p:sp>
        <p:nvSpPr>
          <p:cNvPr id="658" name="Google Shape;658;gb97f596a75_0_0"/>
          <p:cNvSpPr txBox="1"/>
          <p:nvPr/>
        </p:nvSpPr>
        <p:spPr>
          <a:xfrm>
            <a:off x="5205475" y="3883450"/>
            <a:ext cx="3701700" cy="297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tr-TR" sz="2000">
                <a:solidFill>
                  <a:schemeClr val="dk1"/>
                </a:solidFill>
              </a:rPr>
              <a:t>It is a type of sandwich belongs to İzmir. </a:t>
            </a:r>
            <a:r>
              <a:rPr lang="tr-TR" sz="2000">
                <a:solidFill>
                  <a:schemeClr val="dk1"/>
                </a:solidFill>
              </a:rPr>
              <a:t>The meaning of its name is  dove because its bread resembles the dove bird.</a:t>
            </a:r>
            <a:r>
              <a:rPr lang="tr-TR" sz="2000">
                <a:solidFill>
                  <a:schemeClr val="dk1"/>
                </a:solidFill>
              </a:rPr>
              <a:t> It contains sausage, salami,cheese,tomato,pepper, tulum cheese, mayonnaise and ketchup.</a:t>
            </a:r>
            <a:endParaRPr sz="2000">
              <a:solidFill>
                <a:schemeClr val="dk1"/>
              </a:solidFill>
            </a:endParaRPr>
          </a:p>
        </p:txBody>
      </p:sp>
      <p:sp>
        <p:nvSpPr>
          <p:cNvPr id="659" name="Google Shape;659;gb97f596a75_0_0"/>
          <p:cNvSpPr txBox="1"/>
          <p:nvPr/>
        </p:nvSpPr>
        <p:spPr>
          <a:xfrm>
            <a:off x="7343225" y="6340425"/>
            <a:ext cx="180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Gülce &amp;Elif</a:t>
            </a:r>
            <a:endParaRPr sz="2400">
              <a:latin typeface="Twentieth Century"/>
              <a:ea typeface="Twentieth Century"/>
              <a:cs typeface="Twentieth Century"/>
              <a:sym typeface="Twentieth Century"/>
            </a:endParaRPr>
          </a:p>
        </p:txBody>
      </p:sp>
    </p:spTree>
  </p:cSld>
  <p:clrMapOvr>
    <a:masterClrMapping/>
  </p:clrMapOvr>
  <mc:AlternateContent>
    <mc:Choice Requires="p14">
      <p:transition spd="slow" p14:dur="4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b97f5a1ce8_2_16"/>
          <p:cNvSpPr txBox="1"/>
          <p:nvPr>
            <p:ph type="title"/>
          </p:nvPr>
        </p:nvSpPr>
        <p:spPr>
          <a:xfrm>
            <a:off x="4908025" y="307325"/>
            <a:ext cx="3966000" cy="816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tr-TR"/>
              <a:t>ŞEVKETİ BOSTAN</a:t>
            </a:r>
            <a:endParaRPr/>
          </a:p>
        </p:txBody>
      </p:sp>
      <p:sp>
        <p:nvSpPr>
          <p:cNvPr id="666" name="Google Shape;666;gb97f5a1ce8_2_16"/>
          <p:cNvSpPr txBox="1"/>
          <p:nvPr>
            <p:ph idx="1" type="body"/>
          </p:nvPr>
        </p:nvSpPr>
        <p:spPr>
          <a:xfrm>
            <a:off x="4990650" y="1123625"/>
            <a:ext cx="4065300" cy="2231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tr-TR" sz="2300">
                <a:latin typeface="Calibri"/>
                <a:ea typeface="Calibri"/>
                <a:cs typeface="Calibri"/>
                <a:sym typeface="Calibri"/>
              </a:rPr>
              <a:t>It is a kind of plant. It is boiled  in water with meat and some spices.It's consumed very common as vegetable food</a:t>
            </a:r>
            <a:r>
              <a:rPr lang="tr-TR">
                <a:latin typeface="Calibri"/>
                <a:ea typeface="Calibri"/>
                <a:cs typeface="Calibri"/>
                <a:sym typeface="Calibri"/>
              </a:rPr>
              <a:t>.</a:t>
            </a:r>
            <a:endParaRPr/>
          </a:p>
        </p:txBody>
      </p:sp>
      <p:pic>
        <p:nvPicPr>
          <p:cNvPr id="667" name="Google Shape;667;gb97f5a1ce8_2_16"/>
          <p:cNvPicPr preferRelativeResize="0"/>
          <p:nvPr/>
        </p:nvPicPr>
        <p:blipFill>
          <a:blip r:embed="rId3">
            <a:alphaModFix/>
          </a:blip>
          <a:stretch>
            <a:fillRect/>
          </a:stretch>
        </p:blipFill>
        <p:spPr>
          <a:xfrm>
            <a:off x="235025" y="307325"/>
            <a:ext cx="4590375" cy="2716800"/>
          </a:xfrm>
          <a:prstGeom prst="rect">
            <a:avLst/>
          </a:prstGeom>
          <a:noFill/>
          <a:ln>
            <a:noFill/>
          </a:ln>
        </p:spPr>
      </p:pic>
      <p:pic>
        <p:nvPicPr>
          <p:cNvPr id="668" name="Google Shape;668;gb97f5a1ce8_2_16"/>
          <p:cNvPicPr preferRelativeResize="0"/>
          <p:nvPr/>
        </p:nvPicPr>
        <p:blipFill>
          <a:blip r:embed="rId4">
            <a:alphaModFix/>
          </a:blip>
          <a:stretch>
            <a:fillRect/>
          </a:stretch>
        </p:blipFill>
        <p:spPr>
          <a:xfrm>
            <a:off x="152400" y="3652100"/>
            <a:ext cx="4673000" cy="2974550"/>
          </a:xfrm>
          <a:prstGeom prst="rect">
            <a:avLst/>
          </a:prstGeom>
          <a:noFill/>
          <a:ln>
            <a:noFill/>
          </a:ln>
        </p:spPr>
      </p:pic>
      <p:sp>
        <p:nvSpPr>
          <p:cNvPr id="669" name="Google Shape;669;gb97f5a1ce8_2_16"/>
          <p:cNvSpPr txBox="1"/>
          <p:nvPr/>
        </p:nvSpPr>
        <p:spPr>
          <a:xfrm>
            <a:off x="5041975" y="3354725"/>
            <a:ext cx="3698100" cy="1182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tr-TR" sz="3600">
                <a:solidFill>
                  <a:schemeClr val="dk1"/>
                </a:solidFill>
                <a:latin typeface="Twentieth Century"/>
                <a:ea typeface="Twentieth Century"/>
                <a:cs typeface="Twentieth Century"/>
                <a:sym typeface="Twentieth Century"/>
              </a:rPr>
              <a:t>İZMİR KÖFTE-İzmir meatball</a:t>
            </a:r>
            <a:endParaRPr sz="3600">
              <a:solidFill>
                <a:schemeClr val="dk1"/>
              </a:solidFill>
              <a:latin typeface="Twentieth Century"/>
              <a:ea typeface="Twentieth Century"/>
              <a:cs typeface="Twentieth Century"/>
              <a:sym typeface="Twentieth Century"/>
            </a:endParaRPr>
          </a:p>
        </p:txBody>
      </p:sp>
      <p:sp>
        <p:nvSpPr>
          <p:cNvPr id="670" name="Google Shape;670;gb97f5a1ce8_2_16"/>
          <p:cNvSpPr txBox="1"/>
          <p:nvPr>
            <p:ph idx="1" type="body"/>
          </p:nvPr>
        </p:nvSpPr>
        <p:spPr>
          <a:xfrm>
            <a:off x="4858375" y="4335500"/>
            <a:ext cx="4065300" cy="2231100"/>
          </a:xfrm>
          <a:prstGeom prst="rect">
            <a:avLst/>
          </a:prstGeom>
        </p:spPr>
        <p:txBody>
          <a:bodyPr anchorCtr="0" anchor="t" bIns="45700" lIns="91425" spcFirstLastPara="1" rIns="91425" wrap="square" tIns="45700">
            <a:noAutofit/>
          </a:bodyPr>
          <a:lstStyle/>
          <a:p>
            <a:pPr indent="0" lvl="0" marL="0" rtl="0" algn="l">
              <a:lnSpc>
                <a:spcPct val="141818"/>
              </a:lnSpc>
              <a:spcBef>
                <a:spcPts val="1200"/>
              </a:spcBef>
              <a:spcAft>
                <a:spcPts val="0"/>
              </a:spcAft>
              <a:buClr>
                <a:schemeClr val="dk1"/>
              </a:buClr>
              <a:buSzPts val="1100"/>
              <a:buFont typeface="Arial"/>
              <a:buNone/>
            </a:pPr>
            <a:r>
              <a:rPr lang="tr-TR" sz="1500"/>
              <a:t> </a:t>
            </a:r>
            <a:r>
              <a:rPr lang="tr-TR" sz="1900">
                <a:solidFill>
                  <a:srgbClr val="3A3A3A"/>
                </a:solidFill>
                <a:latin typeface="Arial"/>
                <a:ea typeface="Arial"/>
                <a:cs typeface="Arial"/>
                <a:sym typeface="Arial"/>
              </a:rPr>
              <a:t>It is one of the most classic dishes of Turkish cuisine. Meatballs are fried in oil, then combined with potatoes, peppers and tomatoes and cooked in the oven.</a:t>
            </a:r>
            <a:endParaRPr sz="1900">
              <a:solidFill>
                <a:srgbClr val="3A3A3A"/>
              </a:solidFill>
              <a:latin typeface="Arial"/>
              <a:ea typeface="Arial"/>
              <a:cs typeface="Arial"/>
              <a:sym typeface="Arial"/>
            </a:endParaRPr>
          </a:p>
          <a:p>
            <a:pPr indent="0" lvl="0" marL="0" rtl="0" algn="l">
              <a:spcBef>
                <a:spcPts val="1500"/>
              </a:spcBef>
              <a:spcAft>
                <a:spcPts val="0"/>
              </a:spcAft>
              <a:buNone/>
            </a:pPr>
            <a:r>
              <a:t/>
            </a:r>
            <a:endParaRPr sz="2300">
              <a:latin typeface="Calibri"/>
              <a:ea typeface="Calibri"/>
              <a:cs typeface="Calibri"/>
              <a:sym typeface="Calibri"/>
            </a:endParaRPr>
          </a:p>
        </p:txBody>
      </p:sp>
      <p:sp>
        <p:nvSpPr>
          <p:cNvPr id="671" name="Google Shape;671;gb97f5a1ce8_2_16"/>
          <p:cNvSpPr txBox="1"/>
          <p:nvPr/>
        </p:nvSpPr>
        <p:spPr>
          <a:xfrm>
            <a:off x="7343225" y="6340425"/>
            <a:ext cx="180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Gülce &amp;Elif</a:t>
            </a:r>
            <a:endParaRPr sz="2400">
              <a:latin typeface="Twentieth Century"/>
              <a:ea typeface="Twentieth Century"/>
              <a:cs typeface="Twentieth Century"/>
              <a:sym typeface="Twentieth Century"/>
            </a:endParaRPr>
          </a:p>
        </p:txBody>
      </p:sp>
    </p:spTree>
  </p:cSld>
  <p:clrMapOvr>
    <a:masterClrMapping/>
  </p:clrMapOvr>
  <mc:AlternateContent>
    <mc:Choice Requires="p14">
      <p:transition spd="slow" p14:dur="4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
          <p:cNvSpPr txBox="1"/>
          <p:nvPr>
            <p:ph type="title"/>
          </p:nvPr>
        </p:nvSpPr>
        <p:spPr>
          <a:xfrm>
            <a:off x="457200" y="704088"/>
            <a:ext cx="8229600" cy="258089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br>
              <a:rPr lang="tr-TR"/>
            </a:br>
            <a:endParaRPr/>
          </a:p>
        </p:txBody>
      </p:sp>
      <p:pic>
        <p:nvPicPr>
          <p:cNvPr descr="Istanbul-Pictures.jpg" id="354" name="Google Shape;354;p5"/>
          <p:cNvPicPr preferRelativeResize="0"/>
          <p:nvPr>
            <p:ph idx="1" type="body"/>
          </p:nvPr>
        </p:nvPicPr>
        <p:blipFill rotWithShape="1">
          <a:blip r:embed="rId3">
            <a:alphaModFix/>
          </a:blip>
          <a:srcRect b="0" l="0" r="0" t="0"/>
          <a:stretch/>
        </p:blipFill>
        <p:spPr>
          <a:xfrm>
            <a:off x="0" y="0"/>
            <a:ext cx="9144000" cy="6858000"/>
          </a:xfrm>
          <a:prstGeom prst="rect">
            <a:avLst/>
          </a:prstGeom>
          <a:noFill/>
          <a:ln>
            <a:noFill/>
          </a:ln>
        </p:spPr>
      </p:pic>
      <p:sp>
        <p:nvSpPr>
          <p:cNvPr id="355" name="Google Shape;355;p5"/>
          <p:cNvSpPr txBox="1"/>
          <p:nvPr/>
        </p:nvSpPr>
        <p:spPr>
          <a:xfrm>
            <a:off x="4211638" y="5732463"/>
            <a:ext cx="4608512" cy="495300"/>
          </a:xfrm>
          <a:prstGeom prst="rect">
            <a:avLst/>
          </a:prstGeom>
          <a:solidFill>
            <a:schemeClr val="accent5"/>
          </a:solidFill>
          <a:ln cap="flat" cmpd="sng" w="222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chemeClr val="lt1"/>
                </a:solidFill>
                <a:latin typeface="Calibri"/>
                <a:ea typeface="Calibri"/>
                <a:cs typeface="Calibri"/>
                <a:sym typeface="Calibri"/>
              </a:rPr>
              <a:t>BOSPHORUS BRIDGE</a:t>
            </a:r>
            <a:r>
              <a:rPr lang="tr-TR" sz="1800">
                <a:solidFill>
                  <a:schemeClr val="dk1"/>
                </a:solidFill>
                <a:latin typeface="Calibri"/>
                <a:ea typeface="Calibri"/>
                <a:cs typeface="Calibri"/>
                <a:sym typeface="Calibri"/>
              </a:rPr>
              <a:t> </a:t>
            </a:r>
            <a:r>
              <a:rPr lang="tr-TR" sz="2400">
                <a:solidFill>
                  <a:srgbClr val="FFFFFF"/>
                </a:solidFill>
                <a:latin typeface="Calibri"/>
                <a:ea typeface="Calibri"/>
                <a:cs typeface="Calibri"/>
                <a:sym typeface="Calibri"/>
              </a:rPr>
              <a:t>/</a:t>
            </a:r>
            <a:r>
              <a:rPr lang="tr-TR" sz="2400">
                <a:solidFill>
                  <a:schemeClr val="dk1"/>
                </a:solidFill>
                <a:latin typeface="Calibri"/>
                <a:ea typeface="Calibri"/>
                <a:cs typeface="Calibri"/>
                <a:sym typeface="Calibri"/>
              </a:rPr>
              <a:t>ISTANBUL</a:t>
            </a:r>
            <a:endParaRPr/>
          </a:p>
        </p:txBody>
      </p:sp>
      <p:sp>
        <p:nvSpPr>
          <p:cNvPr id="356" name="Google Shape;356;p5"/>
          <p:cNvSpPr txBox="1"/>
          <p:nvPr/>
        </p:nvSpPr>
        <p:spPr>
          <a:xfrm>
            <a:off x="107504" y="836712"/>
            <a:ext cx="871296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3200">
                <a:solidFill>
                  <a:schemeClr val="dk1"/>
                </a:solidFill>
                <a:latin typeface="Twentieth Century"/>
                <a:ea typeface="Twentieth Century"/>
                <a:cs typeface="Twentieth Century"/>
                <a:sym typeface="Twentieth Century"/>
              </a:rPr>
              <a:t>Istanbul where the two continents meet each other</a:t>
            </a:r>
            <a:endParaRPr sz="3200">
              <a:solidFill>
                <a:schemeClr val="dk1"/>
              </a:solidFill>
              <a:latin typeface="Twentieth Century"/>
              <a:ea typeface="Twentieth Century"/>
              <a:cs typeface="Twentieth Century"/>
              <a:sym typeface="Twentieth Century"/>
            </a:endParaRPr>
          </a:p>
        </p:txBody>
      </p:sp>
    </p:spTree>
  </p:cSld>
  <p:clrMapOvr>
    <a:masterClrMapping/>
  </p:clrMapOvr>
  <p:transition advClick="0" advTm="4000">
    <p:comb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500"/>
                                        <p:tgtEl>
                                          <p:spTgt spid="355"/>
                                        </p:tgtEl>
                                        <p:attrNameLst>
                                          <p:attrName>ppt_w</p:attrName>
                                        </p:attrNameLst>
                                      </p:cBhvr>
                                      <p:tavLst>
                                        <p:tav fmla="" tm="0">
                                          <p:val>
                                            <p:strVal val="0"/>
                                          </p:val>
                                        </p:tav>
                                        <p:tav fmla="" tm="100000">
                                          <p:val>
                                            <p:strVal val="#ppt_w"/>
                                          </p:val>
                                        </p:tav>
                                      </p:tavLst>
                                    </p:anim>
                                    <p:anim calcmode="lin" valueType="num">
                                      <p:cBhvr additive="base">
                                        <p:cTn dur="500"/>
                                        <p:tgtEl>
                                          <p:spTgt spid="3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b97f5a1ce8_2_29"/>
          <p:cNvSpPr txBox="1"/>
          <p:nvPr>
            <p:ph type="title"/>
          </p:nvPr>
        </p:nvSpPr>
        <p:spPr>
          <a:xfrm>
            <a:off x="5701225" y="251425"/>
            <a:ext cx="2577900" cy="409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tr-TR"/>
              <a:t>SURA</a:t>
            </a:r>
            <a:endParaRPr/>
          </a:p>
        </p:txBody>
      </p:sp>
      <p:sp>
        <p:nvSpPr>
          <p:cNvPr id="678" name="Google Shape;678;gb97f5a1ce8_2_29"/>
          <p:cNvSpPr txBox="1"/>
          <p:nvPr>
            <p:ph idx="1" type="body"/>
          </p:nvPr>
        </p:nvSpPr>
        <p:spPr>
          <a:xfrm>
            <a:off x="5073275" y="809750"/>
            <a:ext cx="3751200" cy="20490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tr-TR" sz="1600">
                <a:solidFill>
                  <a:srgbClr val="3A3A3A"/>
                </a:solidFill>
                <a:highlight>
                  <a:srgbClr val="FFFFFF"/>
                </a:highlight>
                <a:latin typeface="Arial"/>
                <a:ea typeface="Arial"/>
                <a:cs typeface="Arial"/>
                <a:sym typeface="Arial"/>
              </a:rPr>
              <a:t>  </a:t>
            </a:r>
            <a:r>
              <a:rPr lang="tr-TR">
                <a:solidFill>
                  <a:srgbClr val="3A3A3A"/>
                </a:solidFill>
                <a:highlight>
                  <a:srgbClr val="FFFFFF"/>
                </a:highlight>
                <a:latin typeface="Arial"/>
                <a:ea typeface="Arial"/>
                <a:cs typeface="Arial"/>
                <a:sym typeface="Arial"/>
              </a:rPr>
              <a:t>I</a:t>
            </a:r>
            <a:r>
              <a:rPr lang="tr-TR">
                <a:solidFill>
                  <a:srgbClr val="3A3A3A"/>
                </a:solidFill>
                <a:latin typeface="Arial"/>
                <a:ea typeface="Arial"/>
                <a:cs typeface="Arial"/>
                <a:sym typeface="Arial"/>
              </a:rPr>
              <a:t>t is one of the famous and traditional meat dishes of Izmir. It is a dish made by combining ribs and rice..</a:t>
            </a:r>
            <a:endParaRPr>
              <a:solidFill>
                <a:srgbClr val="3A3A3A"/>
              </a:solidFill>
              <a:latin typeface="Arial"/>
              <a:ea typeface="Arial"/>
              <a:cs typeface="Arial"/>
              <a:sym typeface="Arial"/>
            </a:endParaRPr>
          </a:p>
          <a:p>
            <a:pPr indent="0" lvl="0" marL="0" rtl="0" algn="l">
              <a:spcBef>
                <a:spcPts val="1500"/>
              </a:spcBef>
              <a:spcAft>
                <a:spcPts val="0"/>
              </a:spcAft>
              <a:buNone/>
            </a:pPr>
            <a:r>
              <a:t/>
            </a:r>
            <a:endParaRPr/>
          </a:p>
        </p:txBody>
      </p:sp>
      <p:pic>
        <p:nvPicPr>
          <p:cNvPr id="679" name="Google Shape;679;gb97f5a1ce8_2_29"/>
          <p:cNvPicPr preferRelativeResize="0"/>
          <p:nvPr/>
        </p:nvPicPr>
        <p:blipFill>
          <a:blip r:embed="rId3">
            <a:alphaModFix/>
          </a:blip>
          <a:stretch>
            <a:fillRect/>
          </a:stretch>
        </p:blipFill>
        <p:spPr>
          <a:xfrm>
            <a:off x="168925" y="251425"/>
            <a:ext cx="4706050" cy="2607450"/>
          </a:xfrm>
          <a:prstGeom prst="rect">
            <a:avLst/>
          </a:prstGeom>
          <a:noFill/>
          <a:ln>
            <a:noFill/>
          </a:ln>
        </p:spPr>
      </p:pic>
      <p:pic>
        <p:nvPicPr>
          <p:cNvPr id="680" name="Google Shape;680;gb97f5a1ce8_2_29"/>
          <p:cNvPicPr preferRelativeResize="0"/>
          <p:nvPr/>
        </p:nvPicPr>
        <p:blipFill>
          <a:blip r:embed="rId4">
            <a:alphaModFix/>
          </a:blip>
          <a:stretch>
            <a:fillRect/>
          </a:stretch>
        </p:blipFill>
        <p:spPr>
          <a:xfrm>
            <a:off x="152400" y="3413725"/>
            <a:ext cx="4706051" cy="3130300"/>
          </a:xfrm>
          <a:prstGeom prst="rect">
            <a:avLst/>
          </a:prstGeom>
          <a:noFill/>
          <a:ln>
            <a:noFill/>
          </a:ln>
        </p:spPr>
      </p:pic>
      <p:sp>
        <p:nvSpPr>
          <p:cNvPr id="681" name="Google Shape;681;gb97f5a1ce8_2_29"/>
          <p:cNvSpPr txBox="1"/>
          <p:nvPr>
            <p:ph type="title"/>
          </p:nvPr>
        </p:nvSpPr>
        <p:spPr>
          <a:xfrm>
            <a:off x="5172475" y="3429000"/>
            <a:ext cx="3751200" cy="6198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tr-TR" sz="3400"/>
              <a:t>ENGİNAR DOLMASI (</a:t>
            </a:r>
            <a:r>
              <a:rPr b="1" lang="tr-TR" sz="2100">
                <a:solidFill>
                  <a:srgbClr val="202124"/>
                </a:solidFill>
                <a:latin typeface="Arial"/>
                <a:ea typeface="Arial"/>
                <a:cs typeface="Arial"/>
                <a:sym typeface="Arial"/>
              </a:rPr>
              <a:t>stuffed artichokes)</a:t>
            </a:r>
            <a:endParaRPr b="1" sz="1800">
              <a:solidFill>
                <a:srgbClr val="3A3A3A"/>
              </a:solidFill>
              <a:latin typeface="Arial"/>
              <a:ea typeface="Arial"/>
              <a:cs typeface="Arial"/>
              <a:sym typeface="Arial"/>
            </a:endParaRPr>
          </a:p>
          <a:p>
            <a:pPr indent="0" lvl="0" marL="0" rtl="0" algn="l">
              <a:spcBef>
                <a:spcPts val="0"/>
              </a:spcBef>
              <a:spcAft>
                <a:spcPts val="0"/>
              </a:spcAft>
              <a:buNone/>
            </a:pPr>
            <a:r>
              <a:t/>
            </a:r>
            <a:endParaRPr sz="3400"/>
          </a:p>
        </p:txBody>
      </p:sp>
      <p:sp>
        <p:nvSpPr>
          <p:cNvPr id="682" name="Google Shape;682;gb97f5a1ce8_2_29"/>
          <p:cNvSpPr txBox="1"/>
          <p:nvPr/>
        </p:nvSpPr>
        <p:spPr>
          <a:xfrm>
            <a:off x="5073275" y="4346150"/>
            <a:ext cx="3751200" cy="19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500"/>
              </a:spcAft>
              <a:buNone/>
            </a:pPr>
            <a:r>
              <a:rPr lang="tr-TR" sz="2000">
                <a:solidFill>
                  <a:srgbClr val="3A3A3A"/>
                </a:solidFill>
              </a:rPr>
              <a:t>Artichoke is a plant in which festivals are held in Izmir. It is a delicious dish with a combination of rice, minced meat and dill.</a:t>
            </a:r>
            <a:endParaRPr sz="2000">
              <a:solidFill>
                <a:srgbClr val="3A3A3A"/>
              </a:solidFill>
            </a:endParaRPr>
          </a:p>
        </p:txBody>
      </p:sp>
      <p:sp>
        <p:nvSpPr>
          <p:cNvPr id="683" name="Google Shape;683;gb97f5a1ce8_2_29"/>
          <p:cNvSpPr txBox="1"/>
          <p:nvPr/>
        </p:nvSpPr>
        <p:spPr>
          <a:xfrm>
            <a:off x="7343225" y="6340425"/>
            <a:ext cx="180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Gülce &amp;Elif</a:t>
            </a:r>
            <a:endParaRPr sz="2400">
              <a:latin typeface="Twentieth Century"/>
              <a:ea typeface="Twentieth Century"/>
              <a:cs typeface="Twentieth Century"/>
              <a:sym typeface="Twentieth Century"/>
            </a:endParaRPr>
          </a:p>
        </p:txBody>
      </p:sp>
    </p:spTree>
  </p:cSld>
  <p:clrMapOvr>
    <a:masterClrMapping/>
  </p:clrMapOvr>
  <mc:AlternateContent>
    <mc:Choice Requires="p14">
      <p:transition spd="slow" p14:dur="44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b97f5a1ce8_2_42"/>
          <p:cNvSpPr txBox="1"/>
          <p:nvPr>
            <p:ph type="title"/>
          </p:nvPr>
        </p:nvSpPr>
        <p:spPr>
          <a:xfrm>
            <a:off x="5635125" y="89525"/>
            <a:ext cx="3536400" cy="1908600"/>
          </a:xfrm>
          <a:prstGeom prst="rect">
            <a:avLst/>
          </a:prstGeom>
        </p:spPr>
        <p:txBody>
          <a:bodyPr anchorCtr="0" anchor="ctr" bIns="45700" lIns="91425" spcFirstLastPara="1" rIns="91425" wrap="square" tIns="45700">
            <a:noAutofit/>
          </a:bodyPr>
          <a:lstStyle/>
          <a:p>
            <a:pPr indent="0" lvl="0" marL="0" rtl="0" algn="just">
              <a:spcBef>
                <a:spcPts val="0"/>
              </a:spcBef>
              <a:spcAft>
                <a:spcPts val="0"/>
              </a:spcAft>
              <a:buNone/>
            </a:pPr>
            <a:r>
              <a:rPr lang="tr-TR" sz="3000"/>
              <a:t>ASMA YAPRAĞINDA BARBUNYA-red mullet with grape leaves</a:t>
            </a:r>
            <a:endParaRPr sz="3000"/>
          </a:p>
        </p:txBody>
      </p:sp>
      <p:sp>
        <p:nvSpPr>
          <p:cNvPr id="690" name="Google Shape;690;gb97f5a1ce8_2_42"/>
          <p:cNvSpPr txBox="1"/>
          <p:nvPr>
            <p:ph idx="1" type="body"/>
          </p:nvPr>
        </p:nvSpPr>
        <p:spPr>
          <a:xfrm>
            <a:off x="5535975" y="1911475"/>
            <a:ext cx="3437400" cy="1908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tr-TR">
                <a:latin typeface="Arial"/>
                <a:ea typeface="Arial"/>
                <a:cs typeface="Arial"/>
                <a:sym typeface="Arial"/>
              </a:rPr>
              <a:t>It is the most famous sea food. We cook it in the oven with special sauces and grape leaves.</a:t>
            </a:r>
            <a:endParaRPr>
              <a:latin typeface="Arial"/>
              <a:ea typeface="Arial"/>
              <a:cs typeface="Arial"/>
              <a:sym typeface="Arial"/>
            </a:endParaRPr>
          </a:p>
          <a:p>
            <a:pPr indent="0" lvl="0" marL="0" rtl="0" algn="l">
              <a:spcBef>
                <a:spcPts val="1200"/>
              </a:spcBef>
              <a:spcAft>
                <a:spcPts val="0"/>
              </a:spcAft>
              <a:buNone/>
            </a:pPr>
            <a:r>
              <a:t/>
            </a:r>
            <a:endParaRPr/>
          </a:p>
        </p:txBody>
      </p:sp>
      <p:pic>
        <p:nvPicPr>
          <p:cNvPr id="691" name="Google Shape;691;gb97f5a1ce8_2_42"/>
          <p:cNvPicPr preferRelativeResize="0"/>
          <p:nvPr/>
        </p:nvPicPr>
        <p:blipFill>
          <a:blip r:embed="rId3">
            <a:alphaModFix/>
          </a:blip>
          <a:stretch>
            <a:fillRect/>
          </a:stretch>
        </p:blipFill>
        <p:spPr>
          <a:xfrm>
            <a:off x="168925" y="400275"/>
            <a:ext cx="5367050" cy="2689950"/>
          </a:xfrm>
          <a:prstGeom prst="rect">
            <a:avLst/>
          </a:prstGeom>
          <a:noFill/>
          <a:ln>
            <a:noFill/>
          </a:ln>
        </p:spPr>
      </p:pic>
      <p:pic>
        <p:nvPicPr>
          <p:cNvPr id="692" name="Google Shape;692;gb97f5a1ce8_2_42"/>
          <p:cNvPicPr preferRelativeResize="0"/>
          <p:nvPr/>
        </p:nvPicPr>
        <p:blipFill>
          <a:blip r:embed="rId4">
            <a:alphaModFix/>
          </a:blip>
          <a:stretch>
            <a:fillRect/>
          </a:stretch>
        </p:blipFill>
        <p:spPr>
          <a:xfrm>
            <a:off x="86300" y="3668625"/>
            <a:ext cx="5367050" cy="2901425"/>
          </a:xfrm>
          <a:prstGeom prst="rect">
            <a:avLst/>
          </a:prstGeom>
          <a:noFill/>
          <a:ln>
            <a:noFill/>
          </a:ln>
        </p:spPr>
      </p:pic>
      <p:sp>
        <p:nvSpPr>
          <p:cNvPr id="693" name="Google Shape;693;gb97f5a1ce8_2_42"/>
          <p:cNvSpPr txBox="1"/>
          <p:nvPr>
            <p:ph type="title"/>
          </p:nvPr>
        </p:nvSpPr>
        <p:spPr>
          <a:xfrm>
            <a:off x="5635125" y="3668625"/>
            <a:ext cx="3239100" cy="1073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tr-TR" sz="3300"/>
              <a:t>LOR KURABİYESİ-curd cookies</a:t>
            </a:r>
            <a:endParaRPr sz="3300"/>
          </a:p>
        </p:txBody>
      </p:sp>
      <p:sp>
        <p:nvSpPr>
          <p:cNvPr id="694" name="Google Shape;694;gb97f5a1ce8_2_42"/>
          <p:cNvSpPr txBox="1"/>
          <p:nvPr/>
        </p:nvSpPr>
        <p:spPr>
          <a:xfrm>
            <a:off x="5535975" y="4741725"/>
            <a:ext cx="3437400" cy="19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tr-TR" sz="1900">
                <a:solidFill>
                  <a:srgbClr val="3A3A3A"/>
                </a:solidFill>
              </a:rPr>
              <a:t> </a:t>
            </a:r>
            <a:r>
              <a:rPr lang="tr-TR" sz="2000">
                <a:solidFill>
                  <a:srgbClr val="3A3A3A"/>
                </a:solidFill>
              </a:rPr>
              <a:t>It is a traditional flavor consisting of a mixture of curd cheese and quarry dough. It is a perfect taste with tea. </a:t>
            </a:r>
            <a:endParaRPr sz="2000">
              <a:solidFill>
                <a:srgbClr val="3A3A3A"/>
              </a:solidFill>
            </a:endParaRPr>
          </a:p>
        </p:txBody>
      </p:sp>
      <p:sp>
        <p:nvSpPr>
          <p:cNvPr id="695" name="Google Shape;695;gb97f5a1ce8_2_42"/>
          <p:cNvSpPr txBox="1"/>
          <p:nvPr/>
        </p:nvSpPr>
        <p:spPr>
          <a:xfrm>
            <a:off x="7343225" y="6340425"/>
            <a:ext cx="180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Gülce &amp;Elif</a:t>
            </a:r>
            <a:endParaRPr sz="2400">
              <a:latin typeface="Twentieth Century"/>
              <a:ea typeface="Twentieth Century"/>
              <a:cs typeface="Twentieth Century"/>
              <a:sym typeface="Twentieth Century"/>
            </a:endParaRPr>
          </a:p>
        </p:txBody>
      </p:sp>
    </p:spTree>
  </p:cSld>
  <p:clrMapOvr>
    <a:masterClrMapping/>
  </p:clrMapOvr>
  <mc:AlternateContent>
    <mc:Choice Requires="p14">
      <p:transition spd="slow" p14:dur="4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b97f5a1ce8_2_55"/>
          <p:cNvSpPr txBox="1"/>
          <p:nvPr>
            <p:ph type="title"/>
          </p:nvPr>
        </p:nvSpPr>
        <p:spPr>
          <a:xfrm>
            <a:off x="5808725" y="396475"/>
            <a:ext cx="2809200" cy="495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tr-TR"/>
              <a:t>LOKMA</a:t>
            </a:r>
            <a:endParaRPr/>
          </a:p>
        </p:txBody>
      </p:sp>
      <p:sp>
        <p:nvSpPr>
          <p:cNvPr id="702" name="Google Shape;702;gb97f5a1ce8_2_55"/>
          <p:cNvSpPr txBox="1"/>
          <p:nvPr>
            <p:ph idx="1" type="body"/>
          </p:nvPr>
        </p:nvSpPr>
        <p:spPr>
          <a:xfrm>
            <a:off x="5651650" y="892375"/>
            <a:ext cx="3288600" cy="2131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tr-TR">
                <a:latin typeface="Arial"/>
                <a:ea typeface="Arial"/>
                <a:cs typeface="Arial"/>
                <a:sym typeface="Arial"/>
              </a:rPr>
              <a:t>This dessert is made out of dough. You fry the dough and put sweet sugar syrup an it. İt is one of the most famous desserts of  Turkey.</a:t>
            </a:r>
            <a:endParaRPr>
              <a:latin typeface="Arial"/>
              <a:ea typeface="Arial"/>
              <a:cs typeface="Arial"/>
              <a:sym typeface="Arial"/>
            </a:endParaRPr>
          </a:p>
        </p:txBody>
      </p:sp>
      <p:pic>
        <p:nvPicPr>
          <p:cNvPr id="703" name="Google Shape;703;gb97f5a1ce8_2_55"/>
          <p:cNvPicPr preferRelativeResize="0"/>
          <p:nvPr/>
        </p:nvPicPr>
        <p:blipFill>
          <a:blip r:embed="rId3">
            <a:alphaModFix/>
          </a:blip>
          <a:stretch>
            <a:fillRect/>
          </a:stretch>
        </p:blipFill>
        <p:spPr>
          <a:xfrm>
            <a:off x="152400" y="264400"/>
            <a:ext cx="5234850" cy="2759725"/>
          </a:xfrm>
          <a:prstGeom prst="rect">
            <a:avLst/>
          </a:prstGeom>
          <a:noFill/>
          <a:ln>
            <a:noFill/>
          </a:ln>
        </p:spPr>
      </p:pic>
      <p:pic>
        <p:nvPicPr>
          <p:cNvPr id="704" name="Google Shape;704;gb97f5a1ce8_2_55"/>
          <p:cNvPicPr preferRelativeResize="0"/>
          <p:nvPr/>
        </p:nvPicPr>
        <p:blipFill>
          <a:blip r:embed="rId4">
            <a:alphaModFix/>
          </a:blip>
          <a:stretch>
            <a:fillRect/>
          </a:stretch>
        </p:blipFill>
        <p:spPr>
          <a:xfrm>
            <a:off x="152400" y="3685150"/>
            <a:ext cx="5234851" cy="2974550"/>
          </a:xfrm>
          <a:prstGeom prst="rect">
            <a:avLst/>
          </a:prstGeom>
          <a:noFill/>
          <a:ln>
            <a:noFill/>
          </a:ln>
        </p:spPr>
      </p:pic>
      <p:sp>
        <p:nvSpPr>
          <p:cNvPr id="705" name="Google Shape;705;gb97f5a1ce8_2_55"/>
          <p:cNvSpPr txBox="1"/>
          <p:nvPr>
            <p:ph type="title"/>
          </p:nvPr>
        </p:nvSpPr>
        <p:spPr>
          <a:xfrm>
            <a:off x="5651650" y="3685150"/>
            <a:ext cx="2809200" cy="495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tr-TR"/>
              <a:t>ŞAMBALİ</a:t>
            </a:r>
            <a:endParaRPr/>
          </a:p>
        </p:txBody>
      </p:sp>
      <p:sp>
        <p:nvSpPr>
          <p:cNvPr id="706" name="Google Shape;706;gb97f5a1ce8_2_55"/>
          <p:cNvSpPr txBox="1"/>
          <p:nvPr>
            <p:ph idx="1" type="body"/>
          </p:nvPr>
        </p:nvSpPr>
        <p:spPr>
          <a:xfrm>
            <a:off x="5651650" y="4181050"/>
            <a:ext cx="3288600" cy="2201400"/>
          </a:xfrm>
          <a:prstGeom prst="rect">
            <a:avLst/>
          </a:prstGeom>
        </p:spPr>
        <p:txBody>
          <a:bodyPr anchorCtr="0" anchor="t" bIns="45700" lIns="91425" spcFirstLastPara="1" rIns="91425" wrap="square" tIns="45700">
            <a:noAutofit/>
          </a:bodyPr>
          <a:lstStyle/>
          <a:p>
            <a:pPr indent="0" lvl="0" marL="0" rtl="0" algn="l">
              <a:lnSpc>
                <a:spcPct val="141818"/>
              </a:lnSpc>
              <a:spcBef>
                <a:spcPts val="1200"/>
              </a:spcBef>
              <a:spcAft>
                <a:spcPts val="0"/>
              </a:spcAft>
              <a:buClr>
                <a:schemeClr val="dk1"/>
              </a:buClr>
              <a:buSzPts val="1100"/>
              <a:buFont typeface="Arial"/>
              <a:buNone/>
            </a:pPr>
            <a:r>
              <a:rPr lang="tr-TR" sz="1300">
                <a:latin typeface="Arial"/>
                <a:ea typeface="Arial"/>
                <a:cs typeface="Arial"/>
                <a:sym typeface="Arial"/>
              </a:rPr>
              <a:t> </a:t>
            </a:r>
            <a:r>
              <a:rPr lang="tr-TR" sz="1800">
                <a:solidFill>
                  <a:srgbClr val="3A3A3A"/>
                </a:solidFill>
                <a:latin typeface="Arial"/>
                <a:ea typeface="Arial"/>
                <a:cs typeface="Arial"/>
                <a:sym typeface="Arial"/>
              </a:rPr>
              <a:t>It is the most famous street dessert of İzmir. It is a famous dessert formed by the combination of sherbet and semolina. The peanut added to it increases the flavor.</a:t>
            </a:r>
            <a:endParaRPr sz="1800">
              <a:solidFill>
                <a:srgbClr val="3A3A3A"/>
              </a:solidFill>
              <a:latin typeface="Arial"/>
              <a:ea typeface="Arial"/>
              <a:cs typeface="Arial"/>
              <a:sym typeface="Arial"/>
            </a:endParaRPr>
          </a:p>
          <a:p>
            <a:pPr indent="0" lvl="0" marL="0" rtl="0" algn="l">
              <a:spcBef>
                <a:spcPts val="1500"/>
              </a:spcBef>
              <a:spcAft>
                <a:spcPts val="0"/>
              </a:spcAft>
              <a:buNone/>
            </a:pPr>
            <a:r>
              <a:t/>
            </a:r>
            <a:endParaRPr>
              <a:latin typeface="Arial"/>
              <a:ea typeface="Arial"/>
              <a:cs typeface="Arial"/>
              <a:sym typeface="Arial"/>
            </a:endParaRPr>
          </a:p>
        </p:txBody>
      </p:sp>
      <p:sp>
        <p:nvSpPr>
          <p:cNvPr id="707" name="Google Shape;707;gb97f5a1ce8_2_55"/>
          <p:cNvSpPr txBox="1"/>
          <p:nvPr/>
        </p:nvSpPr>
        <p:spPr>
          <a:xfrm>
            <a:off x="7343225" y="6340425"/>
            <a:ext cx="180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Gülce &amp;Elif</a:t>
            </a:r>
            <a:endParaRPr sz="2400">
              <a:latin typeface="Twentieth Century"/>
              <a:ea typeface="Twentieth Century"/>
              <a:cs typeface="Twentieth Century"/>
              <a:sym typeface="Twentieth Century"/>
            </a:endParaRPr>
          </a:p>
        </p:txBody>
      </p:sp>
    </p:spTree>
  </p:cSld>
  <p:clrMapOvr>
    <a:masterClrMapping/>
  </p:clrMapOvr>
  <mc:AlternateContent>
    <mc:Choice Requires="p14">
      <p:transition spd="slow" p14:dur="46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79865f36a5_0_29"/>
          <p:cNvSpPr txBox="1"/>
          <p:nvPr>
            <p:ph type="title"/>
          </p:nvPr>
        </p:nvSpPr>
        <p:spPr>
          <a:xfrm>
            <a:off x="685325" y="618525"/>
            <a:ext cx="7773300" cy="104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tr-TR"/>
              <a:t>TRADITIONAL ARTS</a:t>
            </a:r>
            <a:endParaRPr/>
          </a:p>
        </p:txBody>
      </p:sp>
      <p:pic>
        <p:nvPicPr>
          <p:cNvPr id="714" name="Google Shape;714;g79865f36a5_0_29"/>
          <p:cNvPicPr preferRelativeResize="0"/>
          <p:nvPr/>
        </p:nvPicPr>
        <p:blipFill>
          <a:blip r:embed="rId3">
            <a:alphaModFix/>
          </a:blip>
          <a:stretch>
            <a:fillRect/>
          </a:stretch>
        </p:blipFill>
        <p:spPr>
          <a:xfrm>
            <a:off x="2127850" y="1539900"/>
            <a:ext cx="5192774" cy="5192774"/>
          </a:xfrm>
          <a:prstGeom prst="rect">
            <a:avLst/>
          </a:prstGeom>
          <a:noFill/>
          <a:ln>
            <a:noFill/>
          </a:ln>
        </p:spPr>
      </p:pic>
    </p:spTree>
  </p:cSld>
  <p:clrMapOvr>
    <a:masterClrMapping/>
  </p:clrMapOvr>
  <mc:AlternateContent>
    <mc:Choice Requires="p14">
      <p:transition spd="slow" p14:dur="46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79865f36a5_0_35"/>
          <p:cNvSpPr txBox="1"/>
          <p:nvPr>
            <p:ph type="title"/>
          </p:nvPr>
        </p:nvSpPr>
        <p:spPr>
          <a:xfrm>
            <a:off x="419800" y="189325"/>
            <a:ext cx="7773300" cy="925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tr-TR">
                <a:solidFill>
                  <a:srgbClr val="FF0000"/>
                </a:solidFill>
              </a:rPr>
              <a:t>EBRU- MARBLING ART</a:t>
            </a:r>
            <a:endParaRPr b="1">
              <a:solidFill>
                <a:srgbClr val="FF0000"/>
              </a:solidFill>
            </a:endParaRPr>
          </a:p>
        </p:txBody>
      </p:sp>
      <p:sp>
        <p:nvSpPr>
          <p:cNvPr id="721" name="Google Shape;721;g79865f36a5_0_35"/>
          <p:cNvSpPr txBox="1"/>
          <p:nvPr>
            <p:ph idx="1" type="body"/>
          </p:nvPr>
        </p:nvSpPr>
        <p:spPr>
          <a:xfrm>
            <a:off x="419800" y="5511621"/>
            <a:ext cx="7773300" cy="1184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tr-TR" sz="2050">
                <a:highlight>
                  <a:srgbClr val="E8E5D8"/>
                </a:highlight>
                <a:latin typeface="Trebuchet MS"/>
                <a:ea typeface="Trebuchet MS"/>
                <a:cs typeface="Trebuchet MS"/>
                <a:sym typeface="Trebuchet MS"/>
              </a:rPr>
              <a:t>Marbling is the art of creating colorful patterns by sprinkling and brushing color pigments on a pan of oily water and then transforming this pattern to paper. </a:t>
            </a:r>
            <a:endParaRPr sz="2050">
              <a:highlight>
                <a:srgbClr val="E8E5D8"/>
              </a:highlight>
              <a:latin typeface="Trebuchet MS"/>
              <a:ea typeface="Trebuchet MS"/>
              <a:cs typeface="Trebuchet MS"/>
              <a:sym typeface="Trebuchet MS"/>
            </a:endParaRPr>
          </a:p>
          <a:p>
            <a:pPr indent="0" lvl="0" marL="0" rtl="0" algn="l">
              <a:spcBef>
                <a:spcPts val="1000"/>
              </a:spcBef>
              <a:spcAft>
                <a:spcPts val="0"/>
              </a:spcAft>
              <a:buNone/>
            </a:pPr>
            <a:r>
              <a:t/>
            </a:r>
            <a:endParaRPr sz="2050">
              <a:highlight>
                <a:srgbClr val="E8E5D8"/>
              </a:highlight>
              <a:latin typeface="Trebuchet MS"/>
              <a:ea typeface="Trebuchet MS"/>
              <a:cs typeface="Trebuchet MS"/>
              <a:sym typeface="Trebuchet MS"/>
            </a:endParaRPr>
          </a:p>
        </p:txBody>
      </p:sp>
      <p:pic>
        <p:nvPicPr>
          <p:cNvPr id="722" name="Google Shape;722;g79865f36a5_0_35"/>
          <p:cNvPicPr preferRelativeResize="0"/>
          <p:nvPr/>
        </p:nvPicPr>
        <p:blipFill>
          <a:blip r:embed="rId3">
            <a:alphaModFix/>
          </a:blip>
          <a:stretch>
            <a:fillRect/>
          </a:stretch>
        </p:blipFill>
        <p:spPr>
          <a:xfrm>
            <a:off x="0" y="2406925"/>
            <a:ext cx="4459800" cy="2924470"/>
          </a:xfrm>
          <a:prstGeom prst="rect">
            <a:avLst/>
          </a:prstGeom>
          <a:noFill/>
          <a:ln>
            <a:noFill/>
          </a:ln>
        </p:spPr>
      </p:pic>
      <p:pic>
        <p:nvPicPr>
          <p:cNvPr id="723" name="Google Shape;723;g79865f36a5_0_35"/>
          <p:cNvPicPr preferRelativeResize="0"/>
          <p:nvPr/>
        </p:nvPicPr>
        <p:blipFill>
          <a:blip r:embed="rId4">
            <a:alphaModFix/>
          </a:blip>
          <a:stretch>
            <a:fillRect/>
          </a:stretch>
        </p:blipFill>
        <p:spPr>
          <a:xfrm>
            <a:off x="4612200" y="1166316"/>
            <a:ext cx="4531800" cy="3009584"/>
          </a:xfrm>
          <a:prstGeom prst="rect">
            <a:avLst/>
          </a:prstGeom>
          <a:noFill/>
          <a:ln>
            <a:noFill/>
          </a:ln>
        </p:spPr>
      </p:pic>
    </p:spTree>
  </p:cSld>
  <p:clrMapOvr>
    <a:masterClrMapping/>
  </p:clrMapOvr>
  <mc:AlternateContent>
    <mc:Choice Requires="p14">
      <p:transition spd="slow" p14:dur="44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gbc92e7af0e_1_54"/>
          <p:cNvPicPr preferRelativeResize="0"/>
          <p:nvPr/>
        </p:nvPicPr>
        <p:blipFill>
          <a:blip r:embed="rId3">
            <a:alphaModFix/>
          </a:blip>
          <a:stretch>
            <a:fillRect/>
          </a:stretch>
        </p:blipFill>
        <p:spPr>
          <a:xfrm>
            <a:off x="80875" y="80875"/>
            <a:ext cx="8982250" cy="6696250"/>
          </a:xfrm>
          <a:prstGeom prst="rect">
            <a:avLst/>
          </a:prstGeom>
          <a:noFill/>
          <a:ln>
            <a:noFill/>
          </a:ln>
        </p:spPr>
      </p:pic>
      <p:sp>
        <p:nvSpPr>
          <p:cNvPr id="730" name="Google Shape;730;gbc92e7af0e_1_54"/>
          <p:cNvSpPr txBox="1"/>
          <p:nvPr/>
        </p:nvSpPr>
        <p:spPr>
          <a:xfrm>
            <a:off x="6890350" y="6372775"/>
            <a:ext cx="1358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Deniz</a:t>
            </a:r>
            <a:endParaRPr sz="2400">
              <a:latin typeface="Twentieth Century"/>
              <a:ea typeface="Twentieth Century"/>
              <a:cs typeface="Twentieth Century"/>
              <a:sym typeface="Twentieth Centur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g79865f36a5_3_0"/>
          <p:cNvSpPr txBox="1"/>
          <p:nvPr>
            <p:ph type="title"/>
          </p:nvPr>
        </p:nvSpPr>
        <p:spPr>
          <a:xfrm>
            <a:off x="676175" y="457373"/>
            <a:ext cx="7773300" cy="1034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tr-TR"/>
              <a:t>A Traditional Folk Dance-Zeybek:</a:t>
            </a:r>
            <a:endParaRPr/>
          </a:p>
        </p:txBody>
      </p:sp>
      <p:sp>
        <p:nvSpPr>
          <p:cNvPr id="737" name="Google Shape;737;g79865f36a5_3_0"/>
          <p:cNvSpPr txBox="1"/>
          <p:nvPr>
            <p:ph idx="1" type="body"/>
          </p:nvPr>
        </p:nvSpPr>
        <p:spPr>
          <a:xfrm>
            <a:off x="1090675" y="1491475"/>
            <a:ext cx="6770100" cy="782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tr-TR" sz="1500">
                <a:highlight>
                  <a:srgbClr val="FFFFFF"/>
                </a:highlight>
                <a:latin typeface="Arial"/>
                <a:ea typeface="Arial"/>
                <a:cs typeface="Arial"/>
                <a:sym typeface="Arial"/>
              </a:rPr>
              <a:t>.Zeybek dance, with knee strokes figures create the symbol of a power that collapses giants</a:t>
            </a:r>
            <a:endParaRPr b="1" sz="2300"/>
          </a:p>
        </p:txBody>
      </p:sp>
      <p:pic>
        <p:nvPicPr>
          <p:cNvPr id="738" name="Google Shape;738;g79865f36a5_3_0"/>
          <p:cNvPicPr preferRelativeResize="0"/>
          <p:nvPr/>
        </p:nvPicPr>
        <p:blipFill>
          <a:blip r:embed="rId3">
            <a:alphaModFix/>
          </a:blip>
          <a:stretch>
            <a:fillRect/>
          </a:stretch>
        </p:blipFill>
        <p:spPr>
          <a:xfrm>
            <a:off x="152400" y="2412550"/>
            <a:ext cx="8820850" cy="4293050"/>
          </a:xfrm>
          <a:prstGeom prst="rect">
            <a:avLst/>
          </a:prstGeom>
          <a:noFill/>
          <a:ln>
            <a:noFill/>
          </a:ln>
        </p:spPr>
      </p:pic>
      <p:sp>
        <p:nvSpPr>
          <p:cNvPr id="739" name="Google Shape;739;g79865f36a5_3_0"/>
          <p:cNvSpPr txBox="1"/>
          <p:nvPr/>
        </p:nvSpPr>
        <p:spPr>
          <a:xfrm>
            <a:off x="6902950" y="6151500"/>
            <a:ext cx="207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Kaan Mert</a:t>
            </a:r>
            <a:endParaRPr sz="2400">
              <a:latin typeface="Twentieth Century"/>
              <a:ea typeface="Twentieth Century"/>
              <a:cs typeface="Twentieth Century"/>
              <a:sym typeface="Twentieth Century"/>
            </a:endParaRPr>
          </a:p>
        </p:txBody>
      </p:sp>
    </p:spTree>
  </p:cSld>
  <p:clrMapOvr>
    <a:masterClrMapping/>
  </p:clrMapOvr>
  <mc:AlternateContent>
    <mc:Choice Requires="p14">
      <p:transition spd="slow" p14:dur="44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gbc92e7af0e_1_63"/>
          <p:cNvPicPr preferRelativeResize="0"/>
          <p:nvPr/>
        </p:nvPicPr>
        <p:blipFill>
          <a:blip r:embed="rId3">
            <a:alphaModFix/>
          </a:blip>
          <a:stretch>
            <a:fillRect/>
          </a:stretch>
        </p:blipFill>
        <p:spPr>
          <a:xfrm>
            <a:off x="152400" y="152400"/>
            <a:ext cx="8839200" cy="6705599"/>
          </a:xfrm>
          <a:prstGeom prst="rect">
            <a:avLst/>
          </a:prstGeom>
          <a:noFill/>
          <a:ln>
            <a:noFill/>
          </a:ln>
        </p:spPr>
      </p:pic>
      <p:sp>
        <p:nvSpPr>
          <p:cNvPr id="746" name="Google Shape;746;gbc92e7af0e_1_63"/>
          <p:cNvSpPr txBox="1"/>
          <p:nvPr/>
        </p:nvSpPr>
        <p:spPr>
          <a:xfrm>
            <a:off x="6890350" y="6303900"/>
            <a:ext cx="1843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400">
                <a:latin typeface="Twentieth Century"/>
                <a:ea typeface="Twentieth Century"/>
                <a:cs typeface="Twentieth Century"/>
                <a:sym typeface="Twentieth Century"/>
              </a:rPr>
              <a:t>Ada Çınar</a:t>
            </a:r>
            <a:endParaRPr sz="2400">
              <a:latin typeface="Twentieth Century"/>
              <a:ea typeface="Twentieth Century"/>
              <a:cs typeface="Twentieth Century"/>
              <a:sym typeface="Twentieth Century"/>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baac94cafe_1_7"/>
          <p:cNvSpPr txBox="1"/>
          <p:nvPr>
            <p:ph type="title"/>
          </p:nvPr>
        </p:nvSpPr>
        <p:spPr>
          <a:xfrm>
            <a:off x="685331" y="828564"/>
            <a:ext cx="7763700" cy="27369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753" name="Google Shape;753;gbaac94cafe_1_7"/>
          <p:cNvSpPr txBox="1"/>
          <p:nvPr>
            <p:ph idx="1" type="body"/>
          </p:nvPr>
        </p:nvSpPr>
        <p:spPr>
          <a:xfrm>
            <a:off x="685331" y="3657458"/>
            <a:ext cx="7763700" cy="13683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descr="Yine bir İngilizce projesi ama bu sefer Ada Su'nun videosu" id="754" name="Google Shape;754;gbaac94cafe_1_7" title="İzmir Sights">
            <a:hlinkClick r:id="rId3"/>
          </p:cNvPr>
          <p:cNvPicPr preferRelativeResize="0"/>
          <p:nvPr/>
        </p:nvPicPr>
        <p:blipFill>
          <a:blip r:embed="rId4">
            <a:alphaModFix/>
          </a:blip>
          <a:stretch>
            <a:fillRect/>
          </a:stretch>
        </p:blipFill>
        <p:spPr>
          <a:xfrm>
            <a:off x="0" y="0"/>
            <a:ext cx="9144000" cy="678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1000"/>
                                        <p:tgtEl>
                                          <p:spTgt spid="7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baac94cafe_2_1"/>
          <p:cNvSpPr txBox="1"/>
          <p:nvPr>
            <p:ph type="title"/>
          </p:nvPr>
        </p:nvSpPr>
        <p:spPr>
          <a:xfrm>
            <a:off x="685331" y="828564"/>
            <a:ext cx="7763700" cy="27369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761" name="Google Shape;761;gbaac94cafe_2_1"/>
          <p:cNvSpPr txBox="1"/>
          <p:nvPr>
            <p:ph idx="1" type="body"/>
          </p:nvPr>
        </p:nvSpPr>
        <p:spPr>
          <a:xfrm>
            <a:off x="685331" y="3657458"/>
            <a:ext cx="7763700" cy="13683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descr="Bunu bir İngilizce projesi için yükledim." id="762" name="Google Shape;762;gbaac94cafe_2_1" title="İzmir Sights">
            <a:hlinkClick r:id="rId3"/>
          </p:cNvPr>
          <p:cNvPicPr preferRelativeResize="0"/>
          <p:nvPr/>
        </p:nvPicPr>
        <p:blipFill>
          <a:blip r:embed="rId4">
            <a:alphaModFix/>
          </a:blip>
          <a:stretch>
            <a:fillRect/>
          </a:stretch>
        </p:blipFill>
        <p:spPr>
          <a:xfrm>
            <a:off x="-4825" y="0"/>
            <a:ext cx="9144000" cy="6943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6"/>
          <p:cNvPicPr preferRelativeResize="0"/>
          <p:nvPr/>
        </p:nvPicPr>
        <p:blipFill rotWithShape="1">
          <a:blip r:embed="rId3">
            <a:alphaModFix/>
          </a:blip>
          <a:srcRect b="0" l="-2489" r="-2563" t="0"/>
          <a:stretch/>
        </p:blipFill>
        <p:spPr>
          <a:xfrm>
            <a:off x="0" y="460500"/>
            <a:ext cx="9144000" cy="6397500"/>
          </a:xfrm>
          <a:prstGeom prst="rect">
            <a:avLst/>
          </a:prstGeom>
          <a:noFill/>
          <a:ln>
            <a:noFill/>
          </a:ln>
        </p:spPr>
      </p:pic>
      <p:sp>
        <p:nvSpPr>
          <p:cNvPr id="362" name="Google Shape;362;p6"/>
          <p:cNvSpPr txBox="1"/>
          <p:nvPr/>
        </p:nvSpPr>
        <p:spPr>
          <a:xfrm>
            <a:off x="1669000" y="2520613"/>
            <a:ext cx="3620700" cy="460500"/>
          </a:xfrm>
          <a:prstGeom prst="rect">
            <a:avLst/>
          </a:prstGeom>
          <a:solidFill>
            <a:schemeClr val="accent5"/>
          </a:solidFill>
          <a:ln cap="flat" cmpd="sng" w="222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chemeClr val="lt1"/>
                </a:solidFill>
                <a:latin typeface="Twentieth Century"/>
                <a:ea typeface="Twentieth Century"/>
                <a:cs typeface="Twentieth Century"/>
                <a:sym typeface="Twentieth Century"/>
              </a:rPr>
              <a:t>ANITKABİR/</a:t>
            </a:r>
            <a:r>
              <a:rPr lang="tr-TR" sz="2400">
                <a:solidFill>
                  <a:srgbClr val="0C0C0C"/>
                </a:solidFill>
                <a:latin typeface="Twentieth Century"/>
                <a:ea typeface="Twentieth Century"/>
                <a:cs typeface="Twentieth Century"/>
                <a:sym typeface="Twentieth Century"/>
              </a:rPr>
              <a:t>ANKARA</a:t>
            </a:r>
            <a:endParaRPr/>
          </a:p>
        </p:txBody>
      </p:sp>
      <p:sp>
        <p:nvSpPr>
          <p:cNvPr id="363" name="Google Shape;363;p6"/>
          <p:cNvSpPr txBox="1"/>
          <p:nvPr/>
        </p:nvSpPr>
        <p:spPr>
          <a:xfrm>
            <a:off x="3312300" y="0"/>
            <a:ext cx="5768100" cy="797400"/>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2500">
                <a:solidFill>
                  <a:schemeClr val="dk1"/>
                </a:solidFill>
                <a:latin typeface="Twentieth Century"/>
                <a:ea typeface="Twentieth Century"/>
                <a:cs typeface="Twentieth Century"/>
                <a:sym typeface="Twentieth Century"/>
              </a:rPr>
              <a:t>Ankara is the capital city of Turkey, this is Anıtkabir where Atatürk is buried. </a:t>
            </a:r>
            <a:endParaRPr b="1" sz="2500">
              <a:solidFill>
                <a:schemeClr val="dk1"/>
              </a:solidFill>
              <a:latin typeface="Twentieth Century"/>
              <a:ea typeface="Twentieth Century"/>
              <a:cs typeface="Twentieth Century"/>
              <a:sym typeface="Twentieth Century"/>
            </a:endParaRPr>
          </a:p>
        </p:txBody>
      </p:sp>
      <p:pic>
        <p:nvPicPr>
          <p:cNvPr descr="Image result for atatürk" id="364" name="Google Shape;364;p6">
            <a:hlinkClick r:id="rId4"/>
          </p:cNvPr>
          <p:cNvPicPr preferRelativeResize="0"/>
          <p:nvPr/>
        </p:nvPicPr>
        <p:blipFill rotWithShape="1">
          <a:blip r:embed="rId5">
            <a:alphaModFix/>
          </a:blip>
          <a:srcRect b="0" l="0" r="0" t="0"/>
          <a:stretch/>
        </p:blipFill>
        <p:spPr>
          <a:xfrm>
            <a:off x="6516226" y="3716775"/>
            <a:ext cx="2752524" cy="2759451"/>
          </a:xfrm>
          <a:prstGeom prst="rect">
            <a:avLst/>
          </a:prstGeom>
          <a:noFill/>
          <a:ln>
            <a:noFill/>
          </a:ln>
        </p:spPr>
      </p:pic>
      <p:pic>
        <p:nvPicPr>
          <p:cNvPr descr="C:\Documents and Settings\Administrator\Desktop\ata\anitkabir-gece.jpg" id="365" name="Google Shape;365;p6"/>
          <p:cNvPicPr preferRelativeResize="0"/>
          <p:nvPr/>
        </p:nvPicPr>
        <p:blipFill rotWithShape="1">
          <a:blip r:embed="rId6">
            <a:alphaModFix/>
          </a:blip>
          <a:srcRect b="0" l="0" r="0" t="0"/>
          <a:stretch/>
        </p:blipFill>
        <p:spPr>
          <a:xfrm>
            <a:off x="0" y="-558200"/>
            <a:ext cx="3312300" cy="2305500"/>
          </a:xfrm>
          <a:prstGeom prst="ellipse">
            <a:avLst/>
          </a:prstGeom>
          <a:noFill/>
          <a:ln>
            <a:noFill/>
          </a:ln>
        </p:spPr>
      </p:pic>
    </p:spTree>
  </p:cSld>
  <p:clrMapOvr>
    <a:masterClrMapping/>
  </p:clrMapOvr>
  <p:transition advClick="0" advTm="6000">
    <p:comb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62">
                                            <p:txEl>
                                              <p:pRg end="0" st="0"/>
                                            </p:txEl>
                                          </p:spTgt>
                                        </p:tgtEl>
                                        <p:attrNameLst>
                                          <p:attrName>style.visibility</p:attrName>
                                        </p:attrNameLst>
                                      </p:cBhvr>
                                      <p:to>
                                        <p:strVal val="visible"/>
                                      </p:to>
                                    </p:set>
                                    <p:animEffect filter="fade" transition="in">
                                      <p:cBhvr>
                                        <p:cTn dur="3100"/>
                                        <p:tgtEl>
                                          <p:spTgt spid="362">
                                            <p:txEl>
                                              <p:pRg end="0" st="0"/>
                                            </p:txEl>
                                          </p:spTgt>
                                        </p:tgtEl>
                                      </p:cBhvr>
                                    </p:animEffect>
                                  </p:childTnLst>
                                </p:cTn>
                              </p:par>
                            </p:childTnLst>
                          </p:cTn>
                        </p:par>
                        <p:par>
                          <p:cTn fill="hold">
                            <p:stCondLst>
                              <p:cond delay="3100"/>
                            </p:stCondLst>
                            <p:childTnLst>
                              <p:par>
                                <p:cTn fill="hold" nodeType="after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3200"/>
                                        <p:tgtEl>
                                          <p:spTgt spid="363"/>
                                        </p:tgtEl>
                                      </p:cBhvr>
                                    </p:animEffect>
                                  </p:childTnLst>
                                </p:cTn>
                              </p:par>
                            </p:childTnLst>
                          </p:cTn>
                        </p:par>
                        <p:par>
                          <p:cTn fill="hold">
                            <p:stCondLst>
                              <p:cond delay="6300"/>
                            </p:stCondLst>
                            <p:childTnLst>
                              <p:par>
                                <p:cTn fill="hold" nodeType="after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2900"/>
                                        <p:tgtEl>
                                          <p:spTgt spid="365"/>
                                        </p:tgtEl>
                                      </p:cBhvr>
                                    </p:animEffect>
                                  </p:childTnLst>
                                </p:cTn>
                              </p:par>
                            </p:childTnLst>
                          </p:cTn>
                        </p:par>
                        <p:par>
                          <p:cTn fill="hold">
                            <p:stCondLst>
                              <p:cond delay="9200"/>
                            </p:stCondLst>
                            <p:childTnLst>
                              <p:par>
                                <p:cTn fill="hold" nodeType="after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21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58"/>
          <p:cNvSpPr txBox="1"/>
          <p:nvPr>
            <p:ph type="title"/>
          </p:nvPr>
        </p:nvSpPr>
        <p:spPr>
          <a:xfrm>
            <a:off x="714424" y="1412776"/>
            <a:ext cx="7890023" cy="178776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8640"/>
              <a:buFont typeface="Twentieth Century"/>
              <a:buNone/>
            </a:pPr>
            <a:r>
              <a:rPr b="1" lang="tr-TR" sz="8640"/>
              <a:t>THANKS FOR WATCHING!</a:t>
            </a:r>
            <a:endParaRPr/>
          </a:p>
        </p:txBody>
      </p:sp>
      <p:sp>
        <p:nvSpPr>
          <p:cNvPr id="768" name="Google Shape;768;p58"/>
          <p:cNvSpPr txBox="1"/>
          <p:nvPr>
            <p:ph idx="1" type="body"/>
          </p:nvPr>
        </p:nvSpPr>
        <p:spPr>
          <a:xfrm>
            <a:off x="685331" y="3657458"/>
            <a:ext cx="7763814" cy="1368183"/>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SzPts val="2000"/>
              <a:buNone/>
            </a:pPr>
            <a:r>
              <a:rPr lang="tr-TR"/>
              <a:t>KARŞIYAKA TÜRKBİRLİĞİ PRIMARY SCHOOL</a:t>
            </a:r>
            <a:endParaRPr/>
          </a:p>
        </p:txBody>
      </p:sp>
    </p:spTree>
  </p:cSld>
  <p:clrMapOvr>
    <a:masterClrMapping/>
  </p:clrMapOvr>
  <mc:AlternateContent>
    <mc:Choice Requires="p14">
      <p:transition advClick="0" advTm="50000"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000"/>
                                        <p:tgtEl>
                                          <p:spTgt spid="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79865f36a5_0_6"/>
          <p:cNvSpPr txBox="1"/>
          <p:nvPr>
            <p:ph type="title"/>
          </p:nvPr>
        </p:nvSpPr>
        <p:spPr>
          <a:xfrm>
            <a:off x="685325" y="609600"/>
            <a:ext cx="7773300" cy="930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tr-TR">
                <a:solidFill>
                  <a:srgbClr val="FF0000"/>
                </a:solidFill>
                <a:latin typeface="Arial Black"/>
                <a:ea typeface="Arial Black"/>
                <a:cs typeface="Arial Black"/>
                <a:sym typeface="Arial Black"/>
              </a:rPr>
              <a:t>MUSTAFA KEMAL ATATÜRK</a:t>
            </a:r>
            <a:endParaRPr b="1">
              <a:solidFill>
                <a:srgbClr val="FF0000"/>
              </a:solidFill>
              <a:latin typeface="Arial Black"/>
              <a:ea typeface="Arial Black"/>
              <a:cs typeface="Arial Black"/>
              <a:sym typeface="Arial Black"/>
            </a:endParaRPr>
          </a:p>
        </p:txBody>
      </p:sp>
      <p:sp>
        <p:nvSpPr>
          <p:cNvPr id="372" name="Google Shape;372;g79865f36a5_0_6"/>
          <p:cNvSpPr txBox="1"/>
          <p:nvPr>
            <p:ph idx="1" type="body"/>
          </p:nvPr>
        </p:nvSpPr>
        <p:spPr>
          <a:xfrm>
            <a:off x="268600" y="1647350"/>
            <a:ext cx="5407800" cy="5210700"/>
          </a:xfrm>
          <a:prstGeom prst="rect">
            <a:avLst/>
          </a:prstGeom>
        </p:spPr>
        <p:txBody>
          <a:bodyPr anchorCtr="0" anchor="ctr" bIns="45700" lIns="91425" spcFirstLastPara="1" rIns="91425" wrap="square" tIns="45700">
            <a:noAutofit/>
          </a:bodyPr>
          <a:lstStyle/>
          <a:p>
            <a:pPr indent="0" lvl="0" marL="0" rtl="0" algn="just">
              <a:spcBef>
                <a:spcPts val="1000"/>
              </a:spcBef>
              <a:spcAft>
                <a:spcPts val="0"/>
              </a:spcAft>
              <a:buNone/>
            </a:pPr>
            <a:r>
              <a:rPr lang="tr-TR" sz="2400">
                <a:latin typeface="Arial Black"/>
                <a:ea typeface="Arial Black"/>
                <a:cs typeface="Arial Black"/>
                <a:sym typeface="Arial Black"/>
              </a:rPr>
              <a:t>Atatürk who is called as father of Turks, led The Turkish War of Independence and after victory he founded Turkish Republic in 1923 and served as a president until his death-1938. </a:t>
            </a:r>
            <a:endParaRPr sz="2400">
              <a:latin typeface="Arial Black"/>
              <a:ea typeface="Arial Black"/>
              <a:cs typeface="Arial Black"/>
              <a:sym typeface="Arial Black"/>
            </a:endParaRPr>
          </a:p>
          <a:p>
            <a:pPr indent="0" lvl="0" marL="0" rtl="0" algn="just">
              <a:spcBef>
                <a:spcPts val="1000"/>
              </a:spcBef>
              <a:spcAft>
                <a:spcPts val="0"/>
              </a:spcAft>
              <a:buNone/>
            </a:pPr>
            <a:r>
              <a:rPr lang="tr-TR" sz="2400">
                <a:solidFill>
                  <a:srgbClr val="202122"/>
                </a:solidFill>
                <a:highlight>
                  <a:srgbClr val="FFFFFF"/>
                </a:highlight>
                <a:latin typeface="Arial Black"/>
                <a:ea typeface="Arial Black"/>
                <a:cs typeface="Arial Black"/>
                <a:sym typeface="Arial Black"/>
              </a:rPr>
              <a:t> Atatürk is commemorated by many memorials and places named in his honor in Turkey</a:t>
            </a:r>
            <a:endParaRPr sz="2400">
              <a:latin typeface="Arial Black"/>
              <a:ea typeface="Arial Black"/>
              <a:cs typeface="Arial Black"/>
              <a:sym typeface="Arial Black"/>
            </a:endParaRPr>
          </a:p>
        </p:txBody>
      </p:sp>
      <p:pic>
        <p:nvPicPr>
          <p:cNvPr id="373" name="Google Shape;373;g79865f36a5_0_6"/>
          <p:cNvPicPr preferRelativeResize="0"/>
          <p:nvPr/>
        </p:nvPicPr>
        <p:blipFill>
          <a:blip r:embed="rId3">
            <a:alphaModFix/>
          </a:blip>
          <a:stretch>
            <a:fillRect/>
          </a:stretch>
        </p:blipFill>
        <p:spPr>
          <a:xfrm>
            <a:off x="5828675" y="1692300"/>
            <a:ext cx="3315325" cy="4700150"/>
          </a:xfrm>
          <a:prstGeom prst="rect">
            <a:avLst/>
          </a:prstGeom>
          <a:noFill/>
          <a:ln>
            <a:noFill/>
          </a:ln>
        </p:spPr>
      </p:pic>
    </p:spTree>
  </p:cSld>
  <p:clrMapOvr>
    <a:masterClrMapping/>
  </p:clrMapOvr>
  <mc:AlternateContent>
    <mc:Choice Requires="p14">
      <p:transition spd="slow" p14:dur="4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5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7"/>
          <p:cNvSpPr txBox="1"/>
          <p:nvPr/>
        </p:nvSpPr>
        <p:spPr>
          <a:xfrm>
            <a:off x="4355976" y="2092086"/>
            <a:ext cx="4392488" cy="1877437"/>
          </a:xfrm>
          <a:prstGeom prst="rect">
            <a:avLst/>
          </a:prstGeom>
          <a:solidFill>
            <a:schemeClr val="lt1"/>
          </a:solidFill>
          <a:ln cap="flat" cmpd="sng" w="22225">
            <a:solidFill>
              <a:srgbClr val="FF0066"/>
            </a:solidFill>
            <a:prstDash val="solid"/>
            <a:round/>
            <a:headEnd len="sm" w="sm" type="none"/>
            <a:tailEnd len="sm" w="sm" type="none"/>
          </a:ln>
          <a:effectLst>
            <a:outerShdw blurRad="76200" kx="-800400" rotWithShape="0" algn="bl" dir="2700000" dist="12700" sy="-23000">
              <a:srgbClr val="FF0066">
                <a:alpha val="2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0000">
                <a:solidFill>
                  <a:srgbClr val="FF0066"/>
                </a:solidFill>
                <a:latin typeface="Arial"/>
                <a:ea typeface="Arial"/>
                <a:cs typeface="Arial"/>
                <a:sym typeface="Arial"/>
              </a:rPr>
              <a:t>IZMIR</a:t>
            </a:r>
            <a:endParaRPr/>
          </a:p>
          <a:p>
            <a:pPr indent="0" lvl="0" marL="0" marR="0" rtl="0" algn="ctr">
              <a:spcBef>
                <a:spcPts val="0"/>
              </a:spcBef>
              <a:spcAft>
                <a:spcPts val="0"/>
              </a:spcAft>
              <a:buNone/>
            </a:pPr>
            <a:r>
              <a:t/>
            </a:r>
            <a:endParaRPr b="1" sz="200">
              <a:solidFill>
                <a:schemeClr val="lt1"/>
              </a:solidFill>
              <a:latin typeface="Arial"/>
              <a:ea typeface="Arial"/>
              <a:cs typeface="Arial"/>
              <a:sym typeface="Arial"/>
            </a:endParaRPr>
          </a:p>
          <a:p>
            <a:pPr indent="0" lvl="0" marL="0" marR="0" rtl="0" algn="ctr">
              <a:spcBef>
                <a:spcPts val="0"/>
              </a:spcBef>
              <a:spcAft>
                <a:spcPts val="0"/>
              </a:spcAft>
              <a:buNone/>
            </a:pPr>
            <a:r>
              <a:t/>
            </a:r>
            <a:endParaRPr b="1" sz="200">
              <a:solidFill>
                <a:schemeClr val="lt1"/>
              </a:solidFill>
              <a:latin typeface="Arial"/>
              <a:ea typeface="Arial"/>
              <a:cs typeface="Arial"/>
              <a:sym typeface="Arial"/>
            </a:endParaRPr>
          </a:p>
          <a:p>
            <a:pPr indent="0" lvl="0" marL="0" marR="0" rtl="0" algn="ctr">
              <a:spcBef>
                <a:spcPts val="0"/>
              </a:spcBef>
              <a:spcAft>
                <a:spcPts val="0"/>
              </a:spcAft>
              <a:buNone/>
            </a:pPr>
            <a:r>
              <a:t/>
            </a:r>
            <a:endParaRPr b="1" sz="200">
              <a:solidFill>
                <a:schemeClr val="lt1"/>
              </a:solidFill>
              <a:latin typeface="Arial"/>
              <a:ea typeface="Arial"/>
              <a:cs typeface="Arial"/>
              <a:sym typeface="Arial"/>
            </a:endParaRPr>
          </a:p>
          <a:p>
            <a:pPr indent="0" lvl="0" marL="0" marR="0" rtl="0" algn="ctr">
              <a:spcBef>
                <a:spcPts val="0"/>
              </a:spcBef>
              <a:spcAft>
                <a:spcPts val="0"/>
              </a:spcAft>
              <a:buNone/>
            </a:pPr>
            <a:r>
              <a:t/>
            </a:r>
            <a:endParaRPr b="1" sz="200">
              <a:solidFill>
                <a:schemeClr val="lt1"/>
              </a:solidFill>
              <a:latin typeface="Arial"/>
              <a:ea typeface="Arial"/>
              <a:cs typeface="Arial"/>
              <a:sym typeface="Arial"/>
            </a:endParaRPr>
          </a:p>
          <a:p>
            <a:pPr indent="0" lvl="0" marL="0" marR="0" rtl="0" algn="ctr">
              <a:spcBef>
                <a:spcPts val="0"/>
              </a:spcBef>
              <a:spcAft>
                <a:spcPts val="0"/>
              </a:spcAft>
              <a:buNone/>
            </a:pPr>
            <a:r>
              <a:t/>
            </a:r>
            <a:endParaRPr b="1" sz="200">
              <a:solidFill>
                <a:schemeClr val="lt1"/>
              </a:solidFill>
              <a:latin typeface="Arial"/>
              <a:ea typeface="Arial"/>
              <a:cs typeface="Arial"/>
              <a:sym typeface="Arial"/>
            </a:endParaRPr>
          </a:p>
          <a:p>
            <a:pPr indent="0" lvl="0" marL="0" marR="0" rtl="0" algn="ctr">
              <a:spcBef>
                <a:spcPts val="0"/>
              </a:spcBef>
              <a:spcAft>
                <a:spcPts val="0"/>
              </a:spcAft>
              <a:buNone/>
            </a:pPr>
            <a:r>
              <a:t/>
            </a:r>
            <a:endParaRPr b="1" sz="200">
              <a:solidFill>
                <a:schemeClr val="lt1"/>
              </a:solidFill>
              <a:latin typeface="Arial"/>
              <a:ea typeface="Arial"/>
              <a:cs typeface="Arial"/>
              <a:sym typeface="Arial"/>
            </a:endParaRPr>
          </a:p>
          <a:p>
            <a:pPr indent="0" lvl="0" marL="0" marR="0" rtl="0" algn="ctr">
              <a:spcBef>
                <a:spcPts val="0"/>
              </a:spcBef>
              <a:spcAft>
                <a:spcPts val="0"/>
              </a:spcAft>
              <a:buNone/>
            </a:pPr>
            <a:r>
              <a:t/>
            </a:r>
            <a:endParaRPr b="1" sz="200">
              <a:solidFill>
                <a:schemeClr val="lt1"/>
              </a:solidFill>
              <a:latin typeface="Arial"/>
              <a:ea typeface="Arial"/>
              <a:cs typeface="Arial"/>
              <a:sym typeface="Arial"/>
            </a:endParaRPr>
          </a:p>
          <a:p>
            <a:pPr indent="0" lvl="0" marL="0" marR="0" rtl="0" algn="ctr">
              <a:spcBef>
                <a:spcPts val="0"/>
              </a:spcBef>
              <a:spcAft>
                <a:spcPts val="0"/>
              </a:spcAft>
              <a:buNone/>
            </a:pPr>
            <a:r>
              <a:t/>
            </a:r>
            <a:endParaRPr b="1" sz="200">
              <a:solidFill>
                <a:schemeClr val="lt1"/>
              </a:solidFill>
              <a:latin typeface="Arial"/>
              <a:ea typeface="Arial"/>
              <a:cs typeface="Arial"/>
              <a:sym typeface="Arial"/>
            </a:endParaRPr>
          </a:p>
        </p:txBody>
      </p:sp>
      <p:pic>
        <p:nvPicPr>
          <p:cNvPr descr="http://www.erdalerdogdu.com/wp-content/uploads/2009/01/izmir-konak-saat-kulesi.jpg" id="379" name="Google Shape;379;p7"/>
          <p:cNvPicPr preferRelativeResize="0"/>
          <p:nvPr/>
        </p:nvPicPr>
        <p:blipFill rotWithShape="1">
          <a:blip r:embed="rId3">
            <a:alphaModFix/>
          </a:blip>
          <a:srcRect b="0" l="0" r="0" t="0"/>
          <a:stretch/>
        </p:blipFill>
        <p:spPr>
          <a:xfrm>
            <a:off x="0" y="0"/>
            <a:ext cx="3944938" cy="6858000"/>
          </a:xfrm>
          <a:prstGeom prst="rect">
            <a:avLst/>
          </a:prstGeom>
          <a:noFill/>
          <a:ln>
            <a:noFill/>
          </a:ln>
        </p:spPr>
      </p:pic>
    </p:spTree>
  </p:cSld>
  <p:clrMapOvr>
    <a:masterClrMapping/>
  </p:clrMapOvr>
  <p:transition advClick="0" advTm="5000">
    <p:comb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822"/>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8"/>
          <p:cNvSpPr txBox="1"/>
          <p:nvPr>
            <p:ph type="title"/>
          </p:nvPr>
        </p:nvSpPr>
        <p:spPr>
          <a:xfrm>
            <a:off x="685332" y="618518"/>
            <a:ext cx="7773338"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t/>
            </a:r>
            <a:endParaRPr/>
          </a:p>
        </p:txBody>
      </p:sp>
      <p:sp>
        <p:nvSpPr>
          <p:cNvPr id="385" name="Google Shape;385;p8"/>
          <p:cNvSpPr txBox="1"/>
          <p:nvPr/>
        </p:nvSpPr>
        <p:spPr>
          <a:xfrm>
            <a:off x="0" y="5429264"/>
            <a:ext cx="9144000" cy="10464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3600">
                <a:solidFill>
                  <a:srgbClr val="0070C0"/>
                </a:solidFill>
                <a:latin typeface="Twentieth Century"/>
                <a:ea typeface="Twentieth Century"/>
                <a:cs typeface="Twentieth Century"/>
                <a:sym typeface="Twentieth Century"/>
              </a:rPr>
              <a:t>İzmir is located in the western  part of Turkey.</a:t>
            </a:r>
            <a:endParaRPr/>
          </a:p>
          <a:p>
            <a:pPr indent="0" lvl="0" marL="0" marR="0" rtl="0" algn="ctr">
              <a:spcBef>
                <a:spcPts val="0"/>
              </a:spcBef>
              <a:spcAft>
                <a:spcPts val="0"/>
              </a:spcAft>
              <a:buNone/>
            </a:pPr>
            <a:r>
              <a:t/>
            </a:r>
            <a:endParaRPr b="1" sz="2600">
              <a:solidFill>
                <a:srgbClr val="0070C0"/>
              </a:solidFill>
              <a:latin typeface="Twentieth Century"/>
              <a:ea typeface="Twentieth Century"/>
              <a:cs typeface="Twentieth Century"/>
              <a:sym typeface="Twentieth Century"/>
            </a:endParaRPr>
          </a:p>
        </p:txBody>
      </p:sp>
      <p:pic>
        <p:nvPicPr>
          <p:cNvPr descr="N:\okul tanıtım sunusu\BlankMapTurkeyProvinces.png" id="386" name="Google Shape;386;p8"/>
          <p:cNvPicPr preferRelativeResize="0"/>
          <p:nvPr/>
        </p:nvPicPr>
        <p:blipFill rotWithShape="1">
          <a:blip r:embed="rId3">
            <a:alphaModFix/>
          </a:blip>
          <a:srcRect b="0" l="0" r="0" t="0"/>
          <a:stretch/>
        </p:blipFill>
        <p:spPr>
          <a:xfrm>
            <a:off x="36536" y="0"/>
            <a:ext cx="9070915" cy="5357826"/>
          </a:xfrm>
          <a:prstGeom prst="rect">
            <a:avLst/>
          </a:prstGeom>
          <a:noFill/>
          <a:ln>
            <a:noFill/>
          </a:ln>
        </p:spPr>
      </p:pic>
      <p:sp>
        <p:nvSpPr>
          <p:cNvPr id="387" name="Google Shape;387;p8"/>
          <p:cNvSpPr/>
          <p:nvPr/>
        </p:nvSpPr>
        <p:spPr>
          <a:xfrm rot="-496326">
            <a:off x="1506953" y="3355993"/>
            <a:ext cx="129305" cy="2089799"/>
          </a:xfrm>
          <a:prstGeom prst="upArrow">
            <a:avLst>
              <a:gd fmla="val 50000" name="adj1"/>
              <a:gd fmla="val 50000" name="adj2"/>
            </a:avLst>
          </a:prstGeom>
          <a:solidFill>
            <a:schemeClr val="accent1"/>
          </a:solidFill>
          <a:ln cap="flat" cmpd="sng" w="15875">
            <a:solidFill>
              <a:srgbClr val="2276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Tree>
  </p:cSld>
  <p:clrMapOvr>
    <a:masterClrMapping/>
  </p:clrMapOvr>
  <p:transition advClick="0" advTm="5000">
    <p:comb dir="ver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3243ed08121161d_0"/>
          <p:cNvSpPr txBox="1"/>
          <p:nvPr>
            <p:ph type="title"/>
          </p:nvPr>
        </p:nvSpPr>
        <p:spPr>
          <a:xfrm>
            <a:off x="0" y="3429000"/>
            <a:ext cx="8892900" cy="34290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tr-TR">
                <a:solidFill>
                  <a:schemeClr val="accent5"/>
                </a:solidFill>
              </a:rPr>
              <a:t>Izmir is a city on Turkey’s Aegean coast. Known as Smyrna in antiquity, it was founded by the Greeks, taken over by the Romans and rebuilt by Alexander the Great before becoming part of the Ottoman Empire in the 15th century. </a:t>
            </a:r>
            <a:endParaRPr>
              <a:solidFill>
                <a:schemeClr val="accent5"/>
              </a:solidFill>
            </a:endParaRPr>
          </a:p>
        </p:txBody>
      </p:sp>
      <p:pic>
        <p:nvPicPr>
          <p:cNvPr id="394" name="Google Shape;394;g3243ed08121161d_0"/>
          <p:cNvPicPr preferRelativeResize="0"/>
          <p:nvPr/>
        </p:nvPicPr>
        <p:blipFill>
          <a:blip r:embed="rId3">
            <a:alphaModFix/>
          </a:blip>
          <a:stretch>
            <a:fillRect/>
          </a:stretch>
        </p:blipFill>
        <p:spPr>
          <a:xfrm>
            <a:off x="152400" y="152400"/>
            <a:ext cx="8343025" cy="3124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43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amla">
  <a:themeElements>
    <a:clrScheme name="Damla">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tülay</dc:creator>
</cp:coreProperties>
</file>