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CEE4-8F75-4C09-942F-495B350FFDC5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E2F7-D3E7-4C81-90DE-A0B4E606DCD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CEE4-8F75-4C09-942F-495B350FFDC5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E2F7-D3E7-4C81-90DE-A0B4E606DCD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CEE4-8F75-4C09-942F-495B350FFDC5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E2F7-D3E7-4C81-90DE-A0B4E606DCD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CEE4-8F75-4C09-942F-495B350FFDC5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E2F7-D3E7-4C81-90DE-A0B4E606DCD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CEE4-8F75-4C09-942F-495B350FFDC5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E2F7-D3E7-4C81-90DE-A0B4E606DCD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CEE4-8F75-4C09-942F-495B350FFDC5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E2F7-D3E7-4C81-90DE-A0B4E606DCD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CEE4-8F75-4C09-942F-495B350FFDC5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E2F7-D3E7-4C81-90DE-A0B4E606DCD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CEE4-8F75-4C09-942F-495B350FFDC5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E2F7-D3E7-4C81-90DE-A0B4E606DCD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CEE4-8F75-4C09-942F-495B350FFDC5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E2F7-D3E7-4C81-90DE-A0B4E606DCD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CEE4-8F75-4C09-942F-495B350FFDC5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E2F7-D3E7-4C81-90DE-A0B4E606DCD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CEE4-8F75-4C09-942F-495B350FFDC5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E2F7-D3E7-4C81-90DE-A0B4E606DCD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0CEE4-8F75-4C09-942F-495B350FFDC5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7E2F7-D3E7-4C81-90DE-A0B4E606DCD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3886200" cy="838199"/>
          </a:xfrm>
        </p:spPr>
        <p:txBody>
          <a:bodyPr>
            <a:normAutofit/>
          </a:bodyPr>
          <a:lstStyle/>
          <a:p>
            <a:r>
              <a:rPr smtClean="0">
                <a:solidFill>
                  <a:schemeClr val="bg2">
                    <a:lumMod val="25000"/>
                  </a:schemeClr>
                </a:solidFill>
                <a:latin typeface="Cambria Math" pitchFamily="18" charset="0"/>
                <a:ea typeface="Cambria Math" pitchFamily="18" charset="0"/>
              </a:rPr>
              <a:t>Katarina Alic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371600"/>
            <a:ext cx="7467600" cy="1600200"/>
          </a:xfrm>
        </p:spPr>
        <p:txBody>
          <a:bodyPr>
            <a:noAutofit/>
          </a:bodyPr>
          <a:lstStyle/>
          <a:p>
            <a:r>
              <a:rPr lang="en-US" sz="54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Presentation about my glory Saint Nicholas</a:t>
            </a:r>
            <a:r>
              <a:rPr lang="en-US" sz="5400" dirty="0" smtClean="0"/>
              <a:t> </a:t>
            </a:r>
            <a:endParaRPr lang="en-US" sz="5400" u="sng" dirty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Picture 3" descr="aesthetic.png"/>
          <p:cNvPicPr>
            <a:picLocks noChangeAspect="1"/>
          </p:cNvPicPr>
          <p:nvPr/>
        </p:nvPicPr>
        <p:blipFill>
          <a:blip r:embed="rId3"/>
          <a:srcRect l="97867"/>
          <a:stretch>
            <a:fillRect/>
          </a:stretch>
        </p:blipFill>
        <p:spPr>
          <a:xfrm>
            <a:off x="16011328" y="4724400"/>
            <a:ext cx="143072" cy="238423"/>
          </a:xfrm>
          <a:prstGeom prst="rect">
            <a:avLst/>
          </a:prstGeom>
        </p:spPr>
      </p:pic>
      <p:pic>
        <p:nvPicPr>
          <p:cNvPr id="5" name="Picture 4" descr="ischerpaemie-prirodnie-resursi-primeri-ischerpaemie-prirodnie-resursi-vozobnovimie-i-nevozobnovimie.jpg"/>
          <p:cNvPicPr>
            <a:picLocks noChangeAspect="1"/>
          </p:cNvPicPr>
          <p:nvPr/>
        </p:nvPicPr>
        <p:blipFill>
          <a:blip r:embed="rId4" cstate="print"/>
          <a:srcRect t="-77020" b="-24756"/>
          <a:stretch>
            <a:fillRect/>
          </a:stretch>
        </p:blipFill>
        <p:spPr>
          <a:xfrm rot="5147586">
            <a:off x="10062707" y="4959352"/>
            <a:ext cx="1131545" cy="92228"/>
          </a:xfrm>
          <a:prstGeom prst="rect">
            <a:avLst/>
          </a:prstGeom>
        </p:spPr>
      </p:pic>
      <p:pic>
        <p:nvPicPr>
          <p:cNvPr id="7" name="Picture 6" descr="katarina alic engleski.png"/>
          <p:cNvPicPr>
            <a:picLocks noChangeAspect="1"/>
          </p:cNvPicPr>
          <p:nvPr/>
        </p:nvPicPr>
        <p:blipFill>
          <a:blip r:embed="rId5"/>
          <a:srcRect t="2743" b="34286"/>
          <a:stretch>
            <a:fillRect/>
          </a:stretch>
        </p:blipFill>
        <p:spPr>
          <a:xfrm>
            <a:off x="1905000" y="3505200"/>
            <a:ext cx="54864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St. Nicholas' Day is a holiday of the Serbian Orthodox Church, which is celebrated on December 19 according to the Gregorian calendar.</a:t>
            </a:r>
            <a:endParaRPr lang="en-US" dirty="0"/>
          </a:p>
        </p:txBody>
      </p:sp>
      <p:pic>
        <p:nvPicPr>
          <p:cNvPr id="4" name="Picture 3" descr="Sv.-Niko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514600"/>
            <a:ext cx="4267200" cy="411480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953000" y="2971800"/>
            <a:ext cx="31242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SAINT  NICHOLAS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 descr="kaca sv.nikola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810000"/>
            <a:ext cx="29718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0" y="228600"/>
            <a:ext cx="2895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VII2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2133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400" dirty="0" smtClean="0"/>
              <a:t>on the day or on the eve of the </a:t>
            </a:r>
            <a:r>
              <a:rPr lang="en-US" sz="4400" dirty="0" err="1" smtClean="0"/>
              <a:t>celebration,we</a:t>
            </a:r>
            <a:r>
              <a:rPr lang="en-US" sz="4400" dirty="0" smtClean="0"/>
              <a:t> are going to the church to the liturgy </a:t>
            </a:r>
            <a:r>
              <a:rPr lang="en-US" sz="4400" dirty="0" err="1" smtClean="0"/>
              <a:t>liturgy</a:t>
            </a:r>
            <a:r>
              <a:rPr lang="en-US" sz="4400" dirty="0" smtClean="0"/>
              <a:t> and the consecration of bread the priest, together with the host, consecrates bread and grain, and then goes home where lunch begins.</a:t>
            </a:r>
            <a:endParaRPr lang="en-US" sz="4400" dirty="0"/>
          </a:p>
        </p:txBody>
      </p:sp>
      <p:pic>
        <p:nvPicPr>
          <p:cNvPr id="4" name="Picture 3" descr="katarina alic englesk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29800" y="762000"/>
            <a:ext cx="571500" cy="45719"/>
          </a:xfrm>
          <a:prstGeom prst="rect">
            <a:avLst/>
          </a:prstGeom>
        </p:spPr>
      </p:pic>
      <p:pic>
        <p:nvPicPr>
          <p:cNvPr id="5" name="Picture 4" descr="szGrb_tkxM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0" y="685800"/>
            <a:ext cx="152400" cy="152400"/>
          </a:xfrm>
          <a:prstGeom prst="rect">
            <a:avLst/>
          </a:prstGeom>
        </p:spPr>
      </p:pic>
      <p:pic>
        <p:nvPicPr>
          <p:cNvPr id="6" name="Picture 5" descr="133607-anime-clouds-sky-sunset-sun_rays-fiel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 flipV="1">
            <a:off x="11023598" y="152400"/>
            <a:ext cx="270933" cy="152400"/>
          </a:xfrm>
          <a:prstGeom prst="rect">
            <a:avLst/>
          </a:prstGeom>
        </p:spPr>
      </p:pic>
      <p:pic>
        <p:nvPicPr>
          <p:cNvPr id="7" name="Picture 6" descr="trpeza-slava-sn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921000"/>
            <a:ext cx="80772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14478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VII2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66800"/>
            <a:ext cx="8229600" cy="266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3600" dirty="0" smtClean="0"/>
              <a:t>On the table is a lighted </a:t>
            </a:r>
            <a:r>
              <a:rPr lang="en-US" sz="3600" dirty="0" err="1" smtClean="0"/>
              <a:t>candle,a</a:t>
            </a:r>
            <a:r>
              <a:rPr lang="en-US" sz="3600" dirty="0" smtClean="0"/>
              <a:t> glass of wine and </a:t>
            </a:r>
            <a:r>
              <a:rPr lang="en-US" sz="3600" dirty="0" err="1" smtClean="0"/>
              <a:t>incense.we</a:t>
            </a:r>
            <a:r>
              <a:rPr lang="en-US" sz="3600" dirty="0" smtClean="0"/>
              <a:t> usually eats grain </a:t>
            </a:r>
            <a:r>
              <a:rPr lang="en-US" sz="3600" dirty="0" err="1" smtClean="0"/>
              <a:t>befeore</a:t>
            </a:r>
            <a:r>
              <a:rPr lang="en-US" sz="3600" dirty="0" smtClean="0"/>
              <a:t> lunch and drinks a glass of wine  </a:t>
            </a:r>
            <a:r>
              <a:rPr lang="en-US" dirty="0" smtClean="0"/>
              <a:t>we also eat cakes.</a:t>
            </a:r>
            <a:endParaRPr lang="en-US" dirty="0"/>
          </a:p>
        </p:txBody>
      </p:sp>
      <p:pic>
        <p:nvPicPr>
          <p:cNvPr id="6" name="Picture 5" descr="trpeza-slava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505200"/>
            <a:ext cx="4724400" cy="3048000"/>
          </a:xfrm>
          <a:prstGeom prst="rect">
            <a:avLst/>
          </a:prstGeom>
        </p:spPr>
      </p:pic>
      <p:pic>
        <p:nvPicPr>
          <p:cNvPr id="7" name="Picture 6" descr="szGrb_tkxM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0650" y="6724650"/>
            <a:ext cx="266700" cy="266700"/>
          </a:xfrm>
          <a:prstGeom prst="rect">
            <a:avLst/>
          </a:prstGeom>
        </p:spPr>
      </p:pic>
      <p:pic>
        <p:nvPicPr>
          <p:cNvPr id="8" name="Picture 7" descr="lasl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86849" y="-38100"/>
            <a:ext cx="114301" cy="76200"/>
          </a:xfrm>
          <a:prstGeom prst="rect">
            <a:avLst/>
          </a:prstGeom>
        </p:spPr>
      </p:pic>
      <p:pic>
        <p:nvPicPr>
          <p:cNvPr id="9" name="Picture 8" descr="get out the wa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3429000"/>
            <a:ext cx="39624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Thanks for watching my beautiful presentation!</a:t>
            </a:r>
            <a:endParaRPr lang="en-US" dirty="0"/>
          </a:p>
        </p:txBody>
      </p:sp>
      <p:pic>
        <p:nvPicPr>
          <p:cNvPr id="4" name="Content Placeholder 3" descr="thanks-for-watching-5c9eaf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1600200"/>
            <a:ext cx="73152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119</Words>
  <Application>Microsoft Office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Katarina Alic</vt:lpstr>
      <vt:lpstr>St. Nicholas' Day is a holiday of the Serbian Orthodox Church, which is celebrated on December 19 according to the Gregorian calendar.</vt:lpstr>
      <vt:lpstr>VII2</vt:lpstr>
      <vt:lpstr>VII2</vt:lpstr>
      <vt:lpstr>Thanks for watching my beautiful presentation!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33</cp:revision>
  <dcterms:created xsi:type="dcterms:W3CDTF">2021-12-03T14:56:30Z</dcterms:created>
  <dcterms:modified xsi:type="dcterms:W3CDTF">2021-12-03T21:47:51Z</dcterms:modified>
</cp:coreProperties>
</file>